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1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18" d="100"/>
          <a:sy n="118" d="100"/>
        </p:scale>
        <p:origin x="-276" y="19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0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Google Shape;2054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55" name="Google Shape;2055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6743920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5" name="Google Shape;2175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6" name="Google Shape;217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3" name="Google Shape;2183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4" name="Google Shape;218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2" name="Google Shape;219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3" name="Google Shape;219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9" name="Google Shape;2199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0" name="Google Shape;220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6" name="Google Shape;220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7" name="Google Shape;220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3" name="Google Shape;221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4" name="Google Shape;221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" name="Google Shape;2222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3" name="Google Shape;222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1" name="Google Shape;223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2" name="Google Shape;223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4 Section Title">
  <p:cSld name="CUSTOM_3">
    <p:spTree>
      <p:nvGrpSpPr>
        <p:cNvPr id="1" name="Shape 20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2" name="Google Shape;2062;p2"/>
          <p:cNvSpPr/>
          <p:nvPr/>
        </p:nvSpPr>
        <p:spPr>
          <a:xfrm>
            <a:off x="-34499" y="1300"/>
            <a:ext cx="9126960" cy="6251108"/>
          </a:xfrm>
          <a:custGeom>
            <a:avLst/>
            <a:gdLst/>
            <a:ahLst/>
            <a:cxnLst/>
            <a:rect l="l" t="t" r="r" b="b"/>
            <a:pathLst>
              <a:path w="9126960" h="6251108" extrusionOk="0">
                <a:moveTo>
                  <a:pt x="0" y="0"/>
                </a:moveTo>
                <a:lnTo>
                  <a:pt x="9122602" y="0"/>
                </a:lnTo>
                <a:lnTo>
                  <a:pt x="9126677" y="48443"/>
                </a:lnTo>
                <a:cubicBezTo>
                  <a:pt x="9136217" y="576145"/>
                  <a:pt x="8904726" y="1106045"/>
                  <a:pt x="8479062" y="1512284"/>
                </a:cubicBezTo>
                <a:cubicBezTo>
                  <a:pt x="8238953" y="1741605"/>
                  <a:pt x="7940984" y="1933081"/>
                  <a:pt x="7729022" y="2178960"/>
                </a:cubicBezTo>
                <a:cubicBezTo>
                  <a:pt x="7065844" y="2948469"/>
                  <a:pt x="7362248" y="4095637"/>
                  <a:pt x="6572545" y="4785629"/>
                </a:cubicBezTo>
                <a:cubicBezTo>
                  <a:pt x="6155020" y="5150672"/>
                  <a:pt x="5517430" y="5302389"/>
                  <a:pt x="4902159" y="5372898"/>
                </a:cubicBezTo>
                <a:cubicBezTo>
                  <a:pt x="4286888" y="5443406"/>
                  <a:pt x="3654699" y="5450164"/>
                  <a:pt x="3061462" y="5598165"/>
                </a:cubicBezTo>
                <a:cubicBezTo>
                  <a:pt x="2533761" y="5729382"/>
                  <a:pt x="2058092" y="5967263"/>
                  <a:pt x="1539064" y="6118754"/>
                </a:cubicBezTo>
                <a:cubicBezTo>
                  <a:pt x="1084913" y="6251309"/>
                  <a:pt x="560452" y="6310479"/>
                  <a:pt x="119391" y="6171309"/>
                </a:cubicBezTo>
                <a:lnTo>
                  <a:pt x="0" y="612435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3" name="Google Shape;2063;p2"/>
          <p:cNvSpPr/>
          <p:nvPr/>
        </p:nvSpPr>
        <p:spPr>
          <a:xfrm>
            <a:off x="-34499" y="4930962"/>
            <a:ext cx="7377661" cy="1926531"/>
          </a:xfrm>
          <a:custGeom>
            <a:avLst/>
            <a:gdLst/>
            <a:ahLst/>
            <a:cxnLst/>
            <a:rect l="l" t="t" r="r" b="b"/>
            <a:pathLst>
              <a:path w="7377661" h="1926531" extrusionOk="0">
                <a:moveTo>
                  <a:pt x="2991209" y="84"/>
                </a:moveTo>
                <a:cubicBezTo>
                  <a:pt x="3153754" y="2389"/>
                  <a:pt x="3313326" y="54165"/>
                  <a:pt x="3470995" y="105633"/>
                </a:cubicBezTo>
                <a:lnTo>
                  <a:pt x="4743768" y="521526"/>
                </a:lnTo>
                <a:cubicBezTo>
                  <a:pt x="5004530" y="606641"/>
                  <a:pt x="5265766" y="692062"/>
                  <a:pt x="5518562" y="810670"/>
                </a:cubicBezTo>
                <a:cubicBezTo>
                  <a:pt x="5768384" y="927741"/>
                  <a:pt x="6008455" y="1076768"/>
                  <a:pt x="6248052" y="1225488"/>
                </a:cubicBezTo>
                <a:lnTo>
                  <a:pt x="7377661" y="1926531"/>
                </a:lnTo>
                <a:lnTo>
                  <a:pt x="0" y="1925777"/>
                </a:lnTo>
                <a:lnTo>
                  <a:pt x="0" y="919188"/>
                </a:lnTo>
                <a:lnTo>
                  <a:pt x="19821" y="896302"/>
                </a:lnTo>
                <a:cubicBezTo>
                  <a:pt x="308406" y="590361"/>
                  <a:pt x="722827" y="484529"/>
                  <a:pt x="1103572" y="404763"/>
                </a:cubicBezTo>
                <a:lnTo>
                  <a:pt x="1872658" y="243906"/>
                </a:lnTo>
                <a:cubicBezTo>
                  <a:pt x="2058627" y="205035"/>
                  <a:pt x="2243645" y="166166"/>
                  <a:pt x="2427237" y="114850"/>
                </a:cubicBezTo>
                <a:cubicBezTo>
                  <a:pt x="2613682" y="62615"/>
                  <a:pt x="2800364" y="-2681"/>
                  <a:pt x="2991209" y="8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4" name="Google Shape;2064;p2"/>
          <p:cNvSpPr txBox="1">
            <a:spLocks noGrp="1"/>
          </p:cNvSpPr>
          <p:nvPr>
            <p:ph type="title"/>
          </p:nvPr>
        </p:nvSpPr>
        <p:spPr>
          <a:xfrm>
            <a:off x="481867" y="965000"/>
            <a:ext cx="3653700" cy="467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9pPr>
          </a:lstStyle>
          <a:p>
            <a:endParaRPr/>
          </a:p>
        </p:txBody>
      </p:sp>
      <p:sp>
        <p:nvSpPr>
          <p:cNvPr id="2065" name="Google Shape;2065;p2"/>
          <p:cNvSpPr txBox="1">
            <a:spLocks noGrp="1"/>
          </p:cNvSpPr>
          <p:nvPr>
            <p:ph type="body" idx="1"/>
          </p:nvPr>
        </p:nvSpPr>
        <p:spPr>
          <a:xfrm>
            <a:off x="4386975" y="2965625"/>
            <a:ext cx="7389300" cy="207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l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2066" name="Google Shape;2066;p2"/>
          <p:cNvSpPr txBox="1">
            <a:spLocks noGrp="1"/>
          </p:cNvSpPr>
          <p:nvPr>
            <p:ph type="title" idx="2"/>
          </p:nvPr>
        </p:nvSpPr>
        <p:spPr>
          <a:xfrm>
            <a:off x="4386975" y="2041175"/>
            <a:ext cx="73893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grpSp>
        <p:nvGrpSpPr>
          <p:cNvPr id="2067" name="Google Shape;2067;p2"/>
          <p:cNvGrpSpPr/>
          <p:nvPr/>
        </p:nvGrpSpPr>
        <p:grpSpPr>
          <a:xfrm rot="7290842">
            <a:off x="10996122" y="6056403"/>
            <a:ext cx="690252" cy="580131"/>
            <a:chOff x="3920565" y="-927555"/>
            <a:chExt cx="690262" cy="580139"/>
          </a:xfrm>
        </p:grpSpPr>
        <p:sp>
          <p:nvSpPr>
            <p:cNvPr id="2068" name="Google Shape;2068;p2"/>
            <p:cNvSpPr/>
            <p:nvPr/>
          </p:nvSpPr>
          <p:spPr>
            <a:xfrm>
              <a:off x="3920565" y="-812800"/>
              <a:ext cx="54000" cy="54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69" name="Google Shape;2069;p2"/>
            <p:cNvSpPr/>
            <p:nvPr/>
          </p:nvSpPr>
          <p:spPr>
            <a:xfrm rot="3942850">
              <a:off x="4243338" y="-918843"/>
              <a:ext cx="53977" cy="5397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70" name="Google Shape;2070;p2"/>
            <p:cNvSpPr/>
            <p:nvPr/>
          </p:nvSpPr>
          <p:spPr>
            <a:xfrm rot="6524158">
              <a:off x="4242075" y="-677793"/>
              <a:ext cx="54171" cy="5417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71" name="Google Shape;2071;p2"/>
            <p:cNvSpPr/>
            <p:nvPr/>
          </p:nvSpPr>
          <p:spPr>
            <a:xfrm>
              <a:off x="4072965" y="-660400"/>
              <a:ext cx="54000" cy="54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72" name="Google Shape;2072;p2"/>
            <p:cNvSpPr/>
            <p:nvPr/>
          </p:nvSpPr>
          <p:spPr>
            <a:xfrm rot="3942850">
              <a:off x="4395738" y="-766443"/>
              <a:ext cx="53977" cy="5397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73" name="Google Shape;2073;p2"/>
            <p:cNvSpPr/>
            <p:nvPr/>
          </p:nvSpPr>
          <p:spPr>
            <a:xfrm rot="6524158">
              <a:off x="4011982" y="-537346"/>
              <a:ext cx="54171" cy="5417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74" name="Google Shape;2074;p2"/>
            <p:cNvSpPr/>
            <p:nvPr/>
          </p:nvSpPr>
          <p:spPr>
            <a:xfrm>
              <a:off x="4225365" y="-508000"/>
              <a:ext cx="54000" cy="54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75" name="Google Shape;2075;p2"/>
            <p:cNvSpPr/>
            <p:nvPr/>
          </p:nvSpPr>
          <p:spPr>
            <a:xfrm rot="3942850">
              <a:off x="4548138" y="-614043"/>
              <a:ext cx="53977" cy="5397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76" name="Google Shape;2076;p2"/>
            <p:cNvSpPr/>
            <p:nvPr/>
          </p:nvSpPr>
          <p:spPr>
            <a:xfrm rot="6524158">
              <a:off x="3937275" y="-408851"/>
              <a:ext cx="54171" cy="5417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077" name="Google Shape;2077;p2"/>
          <p:cNvGrpSpPr/>
          <p:nvPr/>
        </p:nvGrpSpPr>
        <p:grpSpPr>
          <a:xfrm rot="7290842">
            <a:off x="11419196" y="6122103"/>
            <a:ext cx="690252" cy="580131"/>
            <a:chOff x="3920565" y="-927555"/>
            <a:chExt cx="690262" cy="580139"/>
          </a:xfrm>
        </p:grpSpPr>
        <p:sp>
          <p:nvSpPr>
            <p:cNvPr id="2078" name="Google Shape;2078;p2"/>
            <p:cNvSpPr/>
            <p:nvPr/>
          </p:nvSpPr>
          <p:spPr>
            <a:xfrm>
              <a:off x="3920565" y="-812800"/>
              <a:ext cx="54000" cy="54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79" name="Google Shape;2079;p2"/>
            <p:cNvSpPr/>
            <p:nvPr/>
          </p:nvSpPr>
          <p:spPr>
            <a:xfrm rot="3942850">
              <a:off x="4243338" y="-918843"/>
              <a:ext cx="53977" cy="5397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0" name="Google Shape;2080;p2"/>
            <p:cNvSpPr/>
            <p:nvPr/>
          </p:nvSpPr>
          <p:spPr>
            <a:xfrm rot="6524158">
              <a:off x="4242075" y="-677793"/>
              <a:ext cx="54171" cy="5417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1" name="Google Shape;2081;p2"/>
            <p:cNvSpPr/>
            <p:nvPr/>
          </p:nvSpPr>
          <p:spPr>
            <a:xfrm>
              <a:off x="4072965" y="-660400"/>
              <a:ext cx="54000" cy="54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2" name="Google Shape;2082;p2"/>
            <p:cNvSpPr/>
            <p:nvPr/>
          </p:nvSpPr>
          <p:spPr>
            <a:xfrm rot="3942850">
              <a:off x="4395738" y="-766443"/>
              <a:ext cx="53977" cy="5397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3" name="Google Shape;2083;p2"/>
            <p:cNvSpPr/>
            <p:nvPr/>
          </p:nvSpPr>
          <p:spPr>
            <a:xfrm rot="6524158">
              <a:off x="4011982" y="-537346"/>
              <a:ext cx="54171" cy="5417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4" name="Google Shape;2084;p2"/>
            <p:cNvSpPr/>
            <p:nvPr/>
          </p:nvSpPr>
          <p:spPr>
            <a:xfrm>
              <a:off x="4225365" y="-508000"/>
              <a:ext cx="54000" cy="54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5" name="Google Shape;2085;p2"/>
            <p:cNvSpPr/>
            <p:nvPr/>
          </p:nvSpPr>
          <p:spPr>
            <a:xfrm rot="3942850">
              <a:off x="4548138" y="-614043"/>
              <a:ext cx="53977" cy="5397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6" name="Google Shape;2086;p2"/>
            <p:cNvSpPr/>
            <p:nvPr/>
          </p:nvSpPr>
          <p:spPr>
            <a:xfrm rot="6524158">
              <a:off x="3937275" y="-408851"/>
              <a:ext cx="54171" cy="5417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87" name="Google Shape;2087;p2"/>
          <p:cNvSpPr/>
          <p:nvPr/>
        </p:nvSpPr>
        <p:spPr>
          <a:xfrm rot="-5400000">
            <a:off x="9705487" y="-1310662"/>
            <a:ext cx="1173133" cy="3797059"/>
          </a:xfrm>
          <a:custGeom>
            <a:avLst/>
            <a:gdLst/>
            <a:ahLst/>
            <a:cxnLst/>
            <a:rect l="l" t="t" r="r" b="b"/>
            <a:pathLst>
              <a:path w="1173133" h="3797059" extrusionOk="0">
                <a:moveTo>
                  <a:pt x="1173133" y="0"/>
                </a:moveTo>
                <a:lnTo>
                  <a:pt x="1173133" y="3797059"/>
                </a:lnTo>
                <a:lnTo>
                  <a:pt x="53823" y="3797059"/>
                </a:lnTo>
                <a:cubicBezTo>
                  <a:pt x="4505" y="3208481"/>
                  <a:pt x="-42827" y="2578214"/>
                  <a:pt x="66599" y="2030016"/>
                </a:cubicBezTo>
                <a:cubicBezTo>
                  <a:pt x="134718" y="1688665"/>
                  <a:pt x="257119" y="1416164"/>
                  <a:pt x="376939" y="1151942"/>
                </a:cubicBezTo>
                <a:cubicBezTo>
                  <a:pt x="576950" y="711036"/>
                  <a:pt x="793535" y="250555"/>
                  <a:pt x="1058535" y="62141"/>
                </a:cubicBezTo>
                <a:close/>
              </a:path>
            </a:pathLst>
          </a:custGeom>
          <a:solidFill>
            <a:srgbClr val="FFFFFF">
              <a:alpha val="4431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8" name="Google Shape;2088;p2"/>
          <p:cNvSpPr/>
          <p:nvPr/>
        </p:nvSpPr>
        <p:spPr>
          <a:xfrm rot="-1971343">
            <a:off x="11134054" y="-188301"/>
            <a:ext cx="560403" cy="2051141"/>
          </a:xfrm>
          <a:custGeom>
            <a:avLst/>
            <a:gdLst/>
            <a:ahLst/>
            <a:cxnLst/>
            <a:rect l="l" t="t" r="r" b="b"/>
            <a:pathLst>
              <a:path w="560429" h="2051237" extrusionOk="0">
                <a:moveTo>
                  <a:pt x="232751" y="0"/>
                </a:moveTo>
                <a:lnTo>
                  <a:pt x="260419" y="17908"/>
                </a:lnTo>
                <a:lnTo>
                  <a:pt x="211970" y="82351"/>
                </a:lnTo>
                <a:cubicBezTo>
                  <a:pt x="185916" y="127451"/>
                  <a:pt x="172346" y="173222"/>
                  <a:pt x="165365" y="205814"/>
                </a:cubicBezTo>
                <a:cubicBezTo>
                  <a:pt x="154971" y="261993"/>
                  <a:pt x="148795" y="318670"/>
                  <a:pt x="146870" y="375505"/>
                </a:cubicBezTo>
                <a:cubicBezTo>
                  <a:pt x="144282" y="418415"/>
                  <a:pt x="141600" y="462804"/>
                  <a:pt x="135220" y="506415"/>
                </a:cubicBezTo>
                <a:cubicBezTo>
                  <a:pt x="123855" y="573413"/>
                  <a:pt x="108431" y="639876"/>
                  <a:pt x="88985" y="705543"/>
                </a:cubicBezTo>
                <a:cubicBezTo>
                  <a:pt x="47373" y="857557"/>
                  <a:pt x="7981" y="1001472"/>
                  <a:pt x="66236" y="1138923"/>
                </a:cubicBezTo>
                <a:cubicBezTo>
                  <a:pt x="82687" y="1174832"/>
                  <a:pt x="102281" y="1209658"/>
                  <a:pt x="124863" y="1243121"/>
                </a:cubicBezTo>
                <a:cubicBezTo>
                  <a:pt x="141970" y="1269911"/>
                  <a:pt x="159539" y="1297635"/>
                  <a:pt x="174057" y="1326293"/>
                </a:cubicBezTo>
                <a:cubicBezTo>
                  <a:pt x="204850" y="1387426"/>
                  <a:pt x="221402" y="1452919"/>
                  <a:pt x="237491" y="1516154"/>
                </a:cubicBezTo>
                <a:cubicBezTo>
                  <a:pt x="248587" y="1560310"/>
                  <a:pt x="260147" y="1605868"/>
                  <a:pt x="276421" y="1649089"/>
                </a:cubicBezTo>
                <a:cubicBezTo>
                  <a:pt x="324552" y="1777311"/>
                  <a:pt x="415450" y="1889725"/>
                  <a:pt x="521167" y="1989484"/>
                </a:cubicBezTo>
                <a:lnTo>
                  <a:pt x="560429" y="2022686"/>
                </a:lnTo>
                <a:lnTo>
                  <a:pt x="541949" y="2051237"/>
                </a:lnTo>
                <a:lnTo>
                  <a:pt x="491148" y="2008185"/>
                </a:lnTo>
                <a:cubicBezTo>
                  <a:pt x="383478" y="1906255"/>
                  <a:pt x="290662" y="1790940"/>
                  <a:pt x="240912" y="1658511"/>
                </a:cubicBezTo>
                <a:cubicBezTo>
                  <a:pt x="224175" y="1613811"/>
                  <a:pt x="212432" y="1567475"/>
                  <a:pt x="201059" y="1522696"/>
                </a:cubicBezTo>
                <a:cubicBezTo>
                  <a:pt x="185430" y="1460863"/>
                  <a:pt x="169249" y="1396848"/>
                  <a:pt x="139751" y="1338519"/>
                </a:cubicBezTo>
                <a:cubicBezTo>
                  <a:pt x="125973" y="1311107"/>
                  <a:pt x="108773" y="1284006"/>
                  <a:pt x="92129" y="1257840"/>
                </a:cubicBezTo>
                <a:cubicBezTo>
                  <a:pt x="68660" y="1222998"/>
                  <a:pt x="48288" y="1186739"/>
                  <a:pt x="31190" y="1149359"/>
                </a:cubicBezTo>
                <a:cubicBezTo>
                  <a:pt x="-30672" y="1003030"/>
                  <a:pt x="11772" y="848212"/>
                  <a:pt x="52829" y="698535"/>
                </a:cubicBezTo>
                <a:cubicBezTo>
                  <a:pt x="71859" y="633908"/>
                  <a:pt x="87015" y="568511"/>
                  <a:pt x="98231" y="502599"/>
                </a:cubicBezTo>
                <a:cubicBezTo>
                  <a:pt x="104428" y="460078"/>
                  <a:pt x="107479" y="416313"/>
                  <a:pt x="109698" y="373948"/>
                </a:cubicBezTo>
                <a:cubicBezTo>
                  <a:pt x="111760" y="315773"/>
                  <a:pt x="118214" y="257768"/>
                  <a:pt x="129024" y="200284"/>
                </a:cubicBezTo>
                <a:cubicBezTo>
                  <a:pt x="142016" y="139619"/>
                  <a:pt x="164948" y="85865"/>
                  <a:pt x="196285" y="41174"/>
                </a:cubicBez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9" name="Google Shape;2089;p2"/>
          <p:cNvSpPr/>
          <p:nvPr/>
        </p:nvSpPr>
        <p:spPr>
          <a:xfrm rot="5400000">
            <a:off x="243725" y="5697567"/>
            <a:ext cx="882209" cy="1438657"/>
          </a:xfrm>
          <a:custGeom>
            <a:avLst/>
            <a:gdLst/>
            <a:ahLst/>
            <a:cxnLst/>
            <a:rect l="l" t="t" r="r" b="b"/>
            <a:pathLst>
              <a:path w="882209" h="1438657" extrusionOk="0">
                <a:moveTo>
                  <a:pt x="2200" y="1409846"/>
                </a:moveTo>
                <a:cubicBezTo>
                  <a:pt x="-4195" y="1293927"/>
                  <a:pt x="2423" y="1172710"/>
                  <a:pt x="34484" y="1055569"/>
                </a:cubicBezTo>
                <a:cubicBezTo>
                  <a:pt x="48612" y="1003867"/>
                  <a:pt x="67554" y="953253"/>
                  <a:pt x="85874" y="904348"/>
                </a:cubicBezTo>
                <a:cubicBezTo>
                  <a:pt x="104194" y="855441"/>
                  <a:pt x="123834" y="802809"/>
                  <a:pt x="137653" y="750875"/>
                </a:cubicBezTo>
                <a:cubicBezTo>
                  <a:pt x="143552" y="728596"/>
                  <a:pt x="148675" y="705385"/>
                  <a:pt x="153721" y="682950"/>
                </a:cubicBezTo>
                <a:cubicBezTo>
                  <a:pt x="165909" y="627601"/>
                  <a:pt x="178641" y="570388"/>
                  <a:pt x="204568" y="517912"/>
                </a:cubicBezTo>
                <a:cubicBezTo>
                  <a:pt x="269932" y="385942"/>
                  <a:pt x="401280" y="312117"/>
                  <a:pt x="528280" y="240854"/>
                </a:cubicBezTo>
                <a:cubicBezTo>
                  <a:pt x="572218" y="216169"/>
                  <a:pt x="617709" y="190628"/>
                  <a:pt x="659239" y="163226"/>
                </a:cubicBezTo>
                <a:cubicBezTo>
                  <a:pt x="698054" y="137530"/>
                  <a:pt x="736170" y="108265"/>
                  <a:pt x="772966" y="79930"/>
                </a:cubicBezTo>
                <a:cubicBezTo>
                  <a:pt x="807161" y="53575"/>
                  <a:pt x="841958" y="26793"/>
                  <a:pt x="878366" y="2165"/>
                </a:cubicBezTo>
                <a:lnTo>
                  <a:pt x="882209" y="0"/>
                </a:lnTo>
                <a:lnTo>
                  <a:pt x="882209" y="47716"/>
                </a:lnTo>
                <a:lnTo>
                  <a:pt x="796876" y="110749"/>
                </a:lnTo>
                <a:cubicBezTo>
                  <a:pt x="759537" y="139472"/>
                  <a:pt x="720954" y="169203"/>
                  <a:pt x="680433" y="195674"/>
                </a:cubicBezTo>
                <a:cubicBezTo>
                  <a:pt x="637814" y="223854"/>
                  <a:pt x="591703" y="250014"/>
                  <a:pt x="547066" y="274701"/>
                </a:cubicBezTo>
                <a:cubicBezTo>
                  <a:pt x="419678" y="346275"/>
                  <a:pt x="299275" y="413811"/>
                  <a:pt x="239191" y="535145"/>
                </a:cubicBezTo>
                <a:cubicBezTo>
                  <a:pt x="215359" y="583430"/>
                  <a:pt x="203714" y="636063"/>
                  <a:pt x="191449" y="691334"/>
                </a:cubicBezTo>
                <a:cubicBezTo>
                  <a:pt x="186403" y="714157"/>
                  <a:pt x="181125" y="737912"/>
                  <a:pt x="174992" y="761200"/>
                </a:cubicBezTo>
                <a:cubicBezTo>
                  <a:pt x="160708" y="814919"/>
                  <a:pt x="141068" y="867474"/>
                  <a:pt x="122049" y="918243"/>
                </a:cubicBezTo>
                <a:cubicBezTo>
                  <a:pt x="104040" y="966372"/>
                  <a:pt x="85409" y="1016133"/>
                  <a:pt x="71745" y="1065737"/>
                </a:cubicBezTo>
                <a:cubicBezTo>
                  <a:pt x="40694" y="1179036"/>
                  <a:pt x="34445" y="1296800"/>
                  <a:pt x="40840" y="1409691"/>
                </a:cubicBezTo>
                <a:lnTo>
                  <a:pt x="43930" y="1438657"/>
                </a:lnTo>
                <a:lnTo>
                  <a:pt x="5239" y="1438657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0" name="Google Shape;2090;p2"/>
          <p:cNvSpPr/>
          <p:nvPr/>
        </p:nvSpPr>
        <p:spPr>
          <a:xfrm flipH="1">
            <a:off x="-34499" y="1301"/>
            <a:ext cx="3464908" cy="1957023"/>
          </a:xfrm>
          <a:custGeom>
            <a:avLst/>
            <a:gdLst/>
            <a:ahLst/>
            <a:cxnLst/>
            <a:rect l="l" t="t" r="r" b="b"/>
            <a:pathLst>
              <a:path w="3464908" h="1957023" extrusionOk="0">
                <a:moveTo>
                  <a:pt x="3464908" y="0"/>
                </a:moveTo>
                <a:lnTo>
                  <a:pt x="0" y="0"/>
                </a:lnTo>
                <a:lnTo>
                  <a:pt x="24161" y="54701"/>
                </a:lnTo>
                <a:cubicBezTo>
                  <a:pt x="123734" y="224812"/>
                  <a:pt x="302053" y="225126"/>
                  <a:pt x="465378" y="326120"/>
                </a:cubicBezTo>
                <a:cubicBezTo>
                  <a:pt x="777202" y="519273"/>
                  <a:pt x="660900" y="849240"/>
                  <a:pt x="889560" y="1140551"/>
                </a:cubicBezTo>
                <a:cubicBezTo>
                  <a:pt x="1156087" y="1479987"/>
                  <a:pt x="1570800" y="1359108"/>
                  <a:pt x="2365820" y="1547843"/>
                </a:cubicBezTo>
                <a:cubicBezTo>
                  <a:pt x="2641287" y="1613156"/>
                  <a:pt x="3010508" y="1727156"/>
                  <a:pt x="3435851" y="1941646"/>
                </a:cubicBezTo>
                <a:lnTo>
                  <a:pt x="3464908" y="195702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091" name="Google Shape;2091;p2"/>
          <p:cNvGrpSpPr/>
          <p:nvPr/>
        </p:nvGrpSpPr>
        <p:grpSpPr>
          <a:xfrm rot="7290842">
            <a:off x="-16847" y="189302"/>
            <a:ext cx="690252" cy="580131"/>
            <a:chOff x="3920565" y="-927555"/>
            <a:chExt cx="690262" cy="580139"/>
          </a:xfrm>
        </p:grpSpPr>
        <p:sp>
          <p:nvSpPr>
            <p:cNvPr id="2092" name="Google Shape;2092;p2"/>
            <p:cNvSpPr/>
            <p:nvPr/>
          </p:nvSpPr>
          <p:spPr>
            <a:xfrm>
              <a:off x="3920565" y="-812800"/>
              <a:ext cx="54000" cy="54000"/>
            </a:xfrm>
            <a:prstGeom prst="ellipse">
              <a:avLst/>
            </a:pr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3" name="Google Shape;2093;p2"/>
            <p:cNvSpPr/>
            <p:nvPr/>
          </p:nvSpPr>
          <p:spPr>
            <a:xfrm rot="3942850">
              <a:off x="4243338" y="-918843"/>
              <a:ext cx="53977" cy="53977"/>
            </a:xfrm>
            <a:prstGeom prst="ellipse">
              <a:avLst/>
            </a:pr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4" name="Google Shape;2094;p2"/>
            <p:cNvSpPr/>
            <p:nvPr/>
          </p:nvSpPr>
          <p:spPr>
            <a:xfrm rot="6524158">
              <a:off x="4242075" y="-677793"/>
              <a:ext cx="54171" cy="54171"/>
            </a:xfrm>
            <a:prstGeom prst="ellipse">
              <a:avLst/>
            </a:pr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5" name="Google Shape;2095;p2"/>
            <p:cNvSpPr/>
            <p:nvPr/>
          </p:nvSpPr>
          <p:spPr>
            <a:xfrm>
              <a:off x="4072965" y="-660400"/>
              <a:ext cx="54000" cy="54000"/>
            </a:xfrm>
            <a:prstGeom prst="ellipse">
              <a:avLst/>
            </a:pr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6" name="Google Shape;2096;p2"/>
            <p:cNvSpPr/>
            <p:nvPr/>
          </p:nvSpPr>
          <p:spPr>
            <a:xfrm rot="3942850">
              <a:off x="4395738" y="-766443"/>
              <a:ext cx="53977" cy="53977"/>
            </a:xfrm>
            <a:prstGeom prst="ellipse">
              <a:avLst/>
            </a:pr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7" name="Google Shape;2097;p2"/>
            <p:cNvSpPr/>
            <p:nvPr/>
          </p:nvSpPr>
          <p:spPr>
            <a:xfrm rot="6524158">
              <a:off x="4011982" y="-537346"/>
              <a:ext cx="54171" cy="54171"/>
            </a:xfrm>
            <a:prstGeom prst="ellipse">
              <a:avLst/>
            </a:pr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8" name="Google Shape;2098;p2"/>
            <p:cNvSpPr/>
            <p:nvPr/>
          </p:nvSpPr>
          <p:spPr>
            <a:xfrm>
              <a:off x="4225365" y="-508000"/>
              <a:ext cx="54000" cy="54000"/>
            </a:xfrm>
            <a:prstGeom prst="ellipse">
              <a:avLst/>
            </a:pr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9" name="Google Shape;2099;p2"/>
            <p:cNvSpPr/>
            <p:nvPr/>
          </p:nvSpPr>
          <p:spPr>
            <a:xfrm rot="3942850">
              <a:off x="4548138" y="-614043"/>
              <a:ext cx="53977" cy="53977"/>
            </a:xfrm>
            <a:prstGeom prst="ellipse">
              <a:avLst/>
            </a:pr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00" name="Google Shape;2100;p2"/>
            <p:cNvSpPr/>
            <p:nvPr/>
          </p:nvSpPr>
          <p:spPr>
            <a:xfrm rot="6524158">
              <a:off x="3937275" y="-408851"/>
              <a:ext cx="54171" cy="54171"/>
            </a:xfrm>
            <a:prstGeom prst="ellipse">
              <a:avLst/>
            </a:pr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01" name="Google Shape;2101;p2"/>
          <p:cNvSpPr txBox="1"/>
          <p:nvPr/>
        </p:nvSpPr>
        <p:spPr>
          <a:xfrm rot="5400000">
            <a:off x="-679350" y="5207900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200" b="0" i="0" u="none" strike="noStrike" cap="none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200" b="0" i="0" u="none" strike="noStrike" cap="none">
              <a:solidFill>
                <a:schemeClr val="dk1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2 Intro">
  <p:cSld name="CUSTOM_1">
    <p:spTree>
      <p:nvGrpSpPr>
        <p:cNvPr id="1" name="Shape 2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3" name="Google Shape;2103;p3"/>
          <p:cNvSpPr/>
          <p:nvPr/>
        </p:nvSpPr>
        <p:spPr>
          <a:xfrm rot="10800000" flipH="1">
            <a:off x="10328193" y="1300"/>
            <a:ext cx="1863807" cy="5816225"/>
          </a:xfrm>
          <a:custGeom>
            <a:avLst/>
            <a:gdLst/>
            <a:ahLst/>
            <a:cxnLst/>
            <a:rect l="l" t="t" r="r" b="b"/>
            <a:pathLst>
              <a:path w="1863807" h="5816225" extrusionOk="0">
                <a:moveTo>
                  <a:pt x="1582860" y="5816225"/>
                </a:moveTo>
                <a:lnTo>
                  <a:pt x="1863807" y="5816225"/>
                </a:lnTo>
                <a:lnTo>
                  <a:pt x="1863807" y="412984"/>
                </a:lnTo>
                <a:lnTo>
                  <a:pt x="1859195" y="0"/>
                </a:lnTo>
                <a:cubicBezTo>
                  <a:pt x="1489326" y="268767"/>
                  <a:pt x="1294116" y="715583"/>
                  <a:pt x="1170609" y="1155623"/>
                </a:cubicBezTo>
                <a:cubicBezTo>
                  <a:pt x="1047100" y="1595662"/>
                  <a:pt x="976602" y="2055047"/>
                  <a:pt x="778989" y="2467215"/>
                </a:cubicBezTo>
                <a:cubicBezTo>
                  <a:pt x="613510" y="2812273"/>
                  <a:pt x="364745" y="3111425"/>
                  <a:pt x="190193" y="3452002"/>
                </a:cubicBezTo>
                <a:cubicBezTo>
                  <a:pt x="15642" y="3792579"/>
                  <a:pt x="-79121" y="4208901"/>
                  <a:pt x="84828" y="4554725"/>
                </a:cubicBezTo>
                <a:cubicBezTo>
                  <a:pt x="171940" y="4738675"/>
                  <a:pt x="322883" y="4883387"/>
                  <a:pt x="475136" y="5018482"/>
                </a:cubicBezTo>
                <a:cubicBezTo>
                  <a:pt x="702206" y="5219921"/>
                  <a:pt x="1065053" y="5474998"/>
                  <a:pt x="1369629" y="567707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4" name="Google Shape;2104;p3"/>
          <p:cNvSpPr/>
          <p:nvPr/>
        </p:nvSpPr>
        <p:spPr>
          <a:xfrm flipH="1">
            <a:off x="4741220" y="4930762"/>
            <a:ext cx="7450780" cy="1926531"/>
          </a:xfrm>
          <a:custGeom>
            <a:avLst/>
            <a:gdLst/>
            <a:ahLst/>
            <a:cxnLst/>
            <a:rect l="l" t="t" r="r" b="b"/>
            <a:pathLst>
              <a:path w="7450780" h="1926531" extrusionOk="0">
                <a:moveTo>
                  <a:pt x="3064328" y="84"/>
                </a:moveTo>
                <a:cubicBezTo>
                  <a:pt x="2873483" y="-2681"/>
                  <a:pt x="2686800" y="62615"/>
                  <a:pt x="2500356" y="114850"/>
                </a:cubicBezTo>
                <a:cubicBezTo>
                  <a:pt x="2316764" y="166166"/>
                  <a:pt x="2131746" y="205035"/>
                  <a:pt x="1945777" y="243906"/>
                </a:cubicBezTo>
                <a:lnTo>
                  <a:pt x="1176691" y="404763"/>
                </a:lnTo>
                <a:cubicBezTo>
                  <a:pt x="766657" y="490665"/>
                  <a:pt x="317568" y="606797"/>
                  <a:pt x="28649" y="970535"/>
                </a:cubicBezTo>
                <a:lnTo>
                  <a:pt x="0" y="1010003"/>
                </a:lnTo>
                <a:lnTo>
                  <a:pt x="0" y="1925770"/>
                </a:lnTo>
                <a:lnTo>
                  <a:pt x="7450780" y="1926531"/>
                </a:lnTo>
                <a:lnTo>
                  <a:pt x="6321171" y="1225488"/>
                </a:lnTo>
                <a:cubicBezTo>
                  <a:pt x="6081574" y="1076768"/>
                  <a:pt x="5841503" y="927741"/>
                  <a:pt x="5591680" y="810670"/>
                </a:cubicBezTo>
                <a:cubicBezTo>
                  <a:pt x="5338885" y="692062"/>
                  <a:pt x="5077649" y="606641"/>
                  <a:pt x="4816887" y="521526"/>
                </a:cubicBezTo>
                <a:lnTo>
                  <a:pt x="3544114" y="105633"/>
                </a:lnTo>
                <a:cubicBezTo>
                  <a:pt x="3386445" y="54165"/>
                  <a:pt x="3226873" y="2389"/>
                  <a:pt x="3064328" y="8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5" name="Google Shape;2105;p3"/>
          <p:cNvSpPr/>
          <p:nvPr/>
        </p:nvSpPr>
        <p:spPr>
          <a:xfrm>
            <a:off x="10792634" y="4533654"/>
            <a:ext cx="1399205" cy="2324346"/>
          </a:xfrm>
          <a:custGeom>
            <a:avLst/>
            <a:gdLst/>
            <a:ahLst/>
            <a:cxnLst/>
            <a:rect l="l" t="t" r="r" b="b"/>
            <a:pathLst>
              <a:path w="1399205" h="2324346" extrusionOk="0">
                <a:moveTo>
                  <a:pt x="1399205" y="0"/>
                </a:moveTo>
                <a:lnTo>
                  <a:pt x="1399205" y="2324346"/>
                </a:lnTo>
                <a:lnTo>
                  <a:pt x="54450" y="2324346"/>
                </a:lnTo>
                <a:lnTo>
                  <a:pt x="23366" y="2109384"/>
                </a:lnTo>
                <a:cubicBezTo>
                  <a:pt x="-11149" y="1825308"/>
                  <a:pt x="-18420" y="1537426"/>
                  <a:pt x="79296" y="1278605"/>
                </a:cubicBezTo>
                <a:cubicBezTo>
                  <a:pt x="160401" y="1063722"/>
                  <a:pt x="306138" y="892180"/>
                  <a:pt x="448801" y="725851"/>
                </a:cubicBezTo>
                <a:cubicBezTo>
                  <a:pt x="720964" y="408646"/>
                  <a:pt x="1018902" y="75347"/>
                  <a:pt x="1399205" y="0"/>
                </a:cubicBezTo>
                <a:close/>
              </a:path>
            </a:pathLst>
          </a:custGeom>
          <a:solidFill>
            <a:srgbClr val="FFFFFF">
              <a:alpha val="4431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6" name="Google Shape;2106;p3"/>
          <p:cNvSpPr/>
          <p:nvPr/>
        </p:nvSpPr>
        <p:spPr>
          <a:xfrm rot="-430698">
            <a:off x="11321075" y="-17625"/>
            <a:ext cx="727662" cy="2389258"/>
          </a:xfrm>
          <a:custGeom>
            <a:avLst/>
            <a:gdLst/>
            <a:ahLst/>
            <a:cxnLst/>
            <a:rect l="l" t="t" r="r" b="b"/>
            <a:pathLst>
              <a:path w="727414" h="2388445" extrusionOk="0">
                <a:moveTo>
                  <a:pt x="285585" y="0"/>
                </a:moveTo>
                <a:lnTo>
                  <a:pt x="316366" y="3900"/>
                </a:lnTo>
                <a:lnTo>
                  <a:pt x="308211" y="20123"/>
                </a:lnTo>
                <a:cubicBezTo>
                  <a:pt x="284897" y="79184"/>
                  <a:pt x="271261" y="144217"/>
                  <a:pt x="268805" y="211422"/>
                </a:cubicBezTo>
                <a:cubicBezTo>
                  <a:pt x="268174" y="230964"/>
                  <a:pt x="268805" y="251295"/>
                  <a:pt x="268805" y="270925"/>
                </a:cubicBezTo>
                <a:cubicBezTo>
                  <a:pt x="269576" y="314742"/>
                  <a:pt x="270346" y="359785"/>
                  <a:pt x="261095" y="403777"/>
                </a:cubicBezTo>
                <a:cubicBezTo>
                  <a:pt x="249250" y="459862"/>
                  <a:pt x="222546" y="507359"/>
                  <a:pt x="196754" y="553279"/>
                </a:cubicBezTo>
                <a:cubicBezTo>
                  <a:pt x="191777" y="562042"/>
                  <a:pt x="186801" y="570806"/>
                  <a:pt x="181965" y="579569"/>
                </a:cubicBezTo>
                <a:cubicBezTo>
                  <a:pt x="106059" y="718722"/>
                  <a:pt x="56205" y="877469"/>
                  <a:pt x="36110" y="1044025"/>
                </a:cubicBezTo>
                <a:cubicBezTo>
                  <a:pt x="21042" y="1169692"/>
                  <a:pt x="20411" y="1346624"/>
                  <a:pt x="102765" y="1476145"/>
                </a:cubicBezTo>
                <a:cubicBezTo>
                  <a:pt x="118444" y="1499718"/>
                  <a:pt x="135196" y="1522126"/>
                  <a:pt x="152948" y="1543273"/>
                </a:cubicBezTo>
                <a:cubicBezTo>
                  <a:pt x="187221" y="1585599"/>
                  <a:pt x="222687" y="1629415"/>
                  <a:pt x="239929" y="1688130"/>
                </a:cubicBezTo>
                <a:cubicBezTo>
                  <a:pt x="251423" y="1727214"/>
                  <a:pt x="253455" y="1768315"/>
                  <a:pt x="255347" y="1808012"/>
                </a:cubicBezTo>
                <a:cubicBezTo>
                  <a:pt x="256399" y="1829658"/>
                  <a:pt x="257520" y="1851829"/>
                  <a:pt x="260114" y="1873299"/>
                </a:cubicBezTo>
                <a:cubicBezTo>
                  <a:pt x="273010" y="1976005"/>
                  <a:pt x="325646" y="2075907"/>
                  <a:pt x="408421" y="2154427"/>
                </a:cubicBezTo>
                <a:cubicBezTo>
                  <a:pt x="483626" y="2225760"/>
                  <a:pt x="572918" y="2272118"/>
                  <a:pt x="659267" y="2316986"/>
                </a:cubicBezTo>
                <a:lnTo>
                  <a:pt x="727414" y="2352354"/>
                </a:lnTo>
                <a:lnTo>
                  <a:pt x="722841" y="2388445"/>
                </a:lnTo>
                <a:lnTo>
                  <a:pt x="648474" y="2349849"/>
                </a:lnTo>
                <a:cubicBezTo>
                  <a:pt x="560513" y="2304191"/>
                  <a:pt x="469608" y="2256958"/>
                  <a:pt x="391529" y="2182908"/>
                </a:cubicBezTo>
                <a:cubicBezTo>
                  <a:pt x="302867" y="2098779"/>
                  <a:pt x="246446" y="1990991"/>
                  <a:pt x="232429" y="1879170"/>
                </a:cubicBezTo>
                <a:cubicBezTo>
                  <a:pt x="229625" y="1856386"/>
                  <a:pt x="228434" y="1833076"/>
                  <a:pt x="227382" y="1810641"/>
                </a:cubicBezTo>
                <a:cubicBezTo>
                  <a:pt x="225490" y="1771733"/>
                  <a:pt x="223668" y="1735014"/>
                  <a:pt x="213364" y="1700837"/>
                </a:cubicBezTo>
                <a:cubicBezTo>
                  <a:pt x="198226" y="1649396"/>
                  <a:pt x="166546" y="1610224"/>
                  <a:pt x="132973" y="1568686"/>
                </a:cubicBezTo>
                <a:cubicBezTo>
                  <a:pt x="114414" y="1546620"/>
                  <a:pt x="96905" y="1523213"/>
                  <a:pt x="80547" y="1498579"/>
                </a:cubicBezTo>
                <a:cubicBezTo>
                  <a:pt x="-8045" y="1359154"/>
                  <a:pt x="-7764" y="1171970"/>
                  <a:pt x="8075" y="1039468"/>
                </a:cubicBezTo>
                <a:cubicBezTo>
                  <a:pt x="28828" y="867602"/>
                  <a:pt x="80231" y="703772"/>
                  <a:pt x="158485" y="560115"/>
                </a:cubicBezTo>
                <a:cubicBezTo>
                  <a:pt x="163461" y="551351"/>
                  <a:pt x="168508" y="542588"/>
                  <a:pt x="173555" y="533124"/>
                </a:cubicBezTo>
                <a:cubicBezTo>
                  <a:pt x="197945" y="489307"/>
                  <a:pt x="223177" y="444964"/>
                  <a:pt x="233690" y="394926"/>
                </a:cubicBezTo>
                <a:cubicBezTo>
                  <a:pt x="241961" y="355754"/>
                  <a:pt x="241260" y="314917"/>
                  <a:pt x="240698" y="271801"/>
                </a:cubicBezTo>
                <a:cubicBezTo>
                  <a:pt x="240279" y="251646"/>
                  <a:pt x="239928" y="230789"/>
                  <a:pt x="240699" y="210458"/>
                </a:cubicBezTo>
                <a:cubicBezTo>
                  <a:pt x="243338" y="138265"/>
                  <a:pt x="258002" y="68412"/>
                  <a:pt x="283073" y="4989"/>
                </a:cubicBez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7" name="Google Shape;2107;p3"/>
          <p:cNvSpPr/>
          <p:nvPr/>
        </p:nvSpPr>
        <p:spPr>
          <a:xfrm>
            <a:off x="11422310" y="1301"/>
            <a:ext cx="769691" cy="2020937"/>
          </a:xfrm>
          <a:custGeom>
            <a:avLst/>
            <a:gdLst/>
            <a:ahLst/>
            <a:cxnLst/>
            <a:rect l="l" t="t" r="r" b="b"/>
            <a:pathLst>
              <a:path w="769691" h="2020937" extrusionOk="0">
                <a:moveTo>
                  <a:pt x="127631" y="0"/>
                </a:moveTo>
                <a:lnTo>
                  <a:pt x="164570" y="0"/>
                </a:lnTo>
                <a:lnTo>
                  <a:pt x="146747" y="163655"/>
                </a:lnTo>
                <a:cubicBezTo>
                  <a:pt x="144160" y="206559"/>
                  <a:pt x="141481" y="250944"/>
                  <a:pt x="135106" y="294549"/>
                </a:cubicBezTo>
                <a:cubicBezTo>
                  <a:pt x="123750" y="361539"/>
                  <a:pt x="108340" y="427995"/>
                  <a:pt x="88909" y="493655"/>
                </a:cubicBezTo>
                <a:cubicBezTo>
                  <a:pt x="47332" y="645651"/>
                  <a:pt x="7974" y="789549"/>
                  <a:pt x="66180" y="926984"/>
                </a:cubicBezTo>
                <a:cubicBezTo>
                  <a:pt x="82617" y="962888"/>
                  <a:pt x="102195" y="997711"/>
                  <a:pt x="124758" y="1031170"/>
                </a:cubicBezTo>
                <a:cubicBezTo>
                  <a:pt x="141850" y="1057956"/>
                  <a:pt x="159404" y="1085677"/>
                  <a:pt x="173911" y="1114332"/>
                </a:cubicBezTo>
                <a:cubicBezTo>
                  <a:pt x="204677" y="1175457"/>
                  <a:pt x="221215" y="1240943"/>
                  <a:pt x="237291" y="1304171"/>
                </a:cubicBezTo>
                <a:cubicBezTo>
                  <a:pt x="248378" y="1348322"/>
                  <a:pt x="259927" y="1393874"/>
                  <a:pt x="276188" y="1437090"/>
                </a:cubicBezTo>
                <a:cubicBezTo>
                  <a:pt x="348325" y="1629402"/>
                  <a:pt x="516605" y="1786148"/>
                  <a:pt x="686783" y="1917972"/>
                </a:cubicBezTo>
                <a:lnTo>
                  <a:pt x="769691" y="1979370"/>
                </a:lnTo>
                <a:lnTo>
                  <a:pt x="769691" y="2020937"/>
                </a:lnTo>
                <a:lnTo>
                  <a:pt x="659711" y="1939450"/>
                </a:lnTo>
                <a:cubicBezTo>
                  <a:pt x="486653" y="1805250"/>
                  <a:pt x="315271" y="1645131"/>
                  <a:pt x="240710" y="1446512"/>
                </a:cubicBezTo>
                <a:cubicBezTo>
                  <a:pt x="223987" y="1401816"/>
                  <a:pt x="212253" y="1355485"/>
                  <a:pt x="200889" y="1310712"/>
                </a:cubicBezTo>
                <a:cubicBezTo>
                  <a:pt x="185274" y="1248886"/>
                  <a:pt x="169106" y="1184879"/>
                  <a:pt x="139633" y="1126557"/>
                </a:cubicBezTo>
                <a:cubicBezTo>
                  <a:pt x="125866" y="1099148"/>
                  <a:pt x="108681" y="1072050"/>
                  <a:pt x="92050" y="1045887"/>
                </a:cubicBezTo>
                <a:cubicBezTo>
                  <a:pt x="68602" y="1011049"/>
                  <a:pt x="48247" y="974794"/>
                  <a:pt x="31163" y="937418"/>
                </a:cubicBezTo>
                <a:cubicBezTo>
                  <a:pt x="-30647" y="791106"/>
                  <a:pt x="11762" y="636307"/>
                  <a:pt x="52784" y="486647"/>
                </a:cubicBezTo>
                <a:cubicBezTo>
                  <a:pt x="71798" y="422027"/>
                  <a:pt x="86941" y="356638"/>
                  <a:pt x="98149" y="290734"/>
                </a:cubicBezTo>
                <a:cubicBezTo>
                  <a:pt x="104339" y="248218"/>
                  <a:pt x="107388" y="204457"/>
                  <a:pt x="109605" y="162098"/>
                </a:cubicBez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8" name="Google Shape;2108;p3"/>
          <p:cNvSpPr txBox="1">
            <a:spLocks noGrp="1"/>
          </p:cNvSpPr>
          <p:nvPr>
            <p:ph type="title"/>
          </p:nvPr>
        </p:nvSpPr>
        <p:spPr>
          <a:xfrm>
            <a:off x="5005925" y="1583975"/>
            <a:ext cx="5322600" cy="13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ldrich"/>
              <a:buNone/>
              <a:defRPr sz="7000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2109" name="Google Shape;2109;p3"/>
          <p:cNvSpPr txBox="1">
            <a:spLocks noGrp="1"/>
          </p:cNvSpPr>
          <p:nvPr>
            <p:ph type="body" idx="1"/>
          </p:nvPr>
        </p:nvSpPr>
        <p:spPr>
          <a:xfrm>
            <a:off x="5005900" y="2988275"/>
            <a:ext cx="5322600" cy="223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 algn="r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r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r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r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r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r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r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r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2110" name="Google Shape;2110;p3"/>
          <p:cNvSpPr/>
          <p:nvPr/>
        </p:nvSpPr>
        <p:spPr>
          <a:xfrm rot="612915">
            <a:off x="-80366" y="6036150"/>
            <a:ext cx="1791558" cy="668020"/>
          </a:xfrm>
          <a:custGeom>
            <a:avLst/>
            <a:gdLst/>
            <a:ahLst/>
            <a:cxnLst/>
            <a:rect l="l" t="t" r="r" b="b"/>
            <a:pathLst>
              <a:path w="1790009" h="667442" extrusionOk="0">
                <a:moveTo>
                  <a:pt x="234441" y="15408"/>
                </a:moveTo>
                <a:cubicBezTo>
                  <a:pt x="316691" y="-5892"/>
                  <a:pt x="404088" y="-5893"/>
                  <a:pt x="485443" y="20323"/>
                </a:cubicBezTo>
                <a:cubicBezTo>
                  <a:pt x="516172" y="30942"/>
                  <a:pt x="546326" y="43152"/>
                  <a:pt x="575780" y="56908"/>
                </a:cubicBezTo>
                <a:cubicBezTo>
                  <a:pt x="626192" y="79435"/>
                  <a:pt x="673730" y="100718"/>
                  <a:pt x="725229" y="105690"/>
                </a:cubicBezTo>
                <a:cubicBezTo>
                  <a:pt x="774631" y="110582"/>
                  <a:pt x="823799" y="100019"/>
                  <a:pt x="875764" y="88834"/>
                </a:cubicBezTo>
                <a:cubicBezTo>
                  <a:pt x="927730" y="77648"/>
                  <a:pt x="983734" y="65531"/>
                  <a:pt x="1039661" y="71434"/>
                </a:cubicBezTo>
                <a:cubicBezTo>
                  <a:pt x="1098539" y="77493"/>
                  <a:pt x="1153922" y="103048"/>
                  <a:pt x="1202780" y="125807"/>
                </a:cubicBezTo>
                <a:lnTo>
                  <a:pt x="1396348" y="215057"/>
                </a:lnTo>
                <a:cubicBezTo>
                  <a:pt x="1431302" y="231213"/>
                  <a:pt x="1470840" y="249389"/>
                  <a:pt x="1499735" y="281625"/>
                </a:cubicBezTo>
                <a:cubicBezTo>
                  <a:pt x="1527077" y="312074"/>
                  <a:pt x="1540592" y="349902"/>
                  <a:pt x="1553642" y="386410"/>
                </a:cubicBezTo>
                <a:cubicBezTo>
                  <a:pt x="1558147" y="398994"/>
                  <a:pt x="1562808" y="412043"/>
                  <a:pt x="1567857" y="424160"/>
                </a:cubicBezTo>
                <a:cubicBezTo>
                  <a:pt x="1609041" y="521504"/>
                  <a:pt x="1689886" y="596593"/>
                  <a:pt x="1790009" y="630468"/>
                </a:cubicBezTo>
                <a:lnTo>
                  <a:pt x="1777348" y="667442"/>
                </a:lnTo>
                <a:cubicBezTo>
                  <a:pt x="1666629" y="629970"/>
                  <a:pt x="1577224" y="546950"/>
                  <a:pt x="1531659" y="439307"/>
                </a:cubicBezTo>
                <a:cubicBezTo>
                  <a:pt x="1526145" y="426180"/>
                  <a:pt x="1521329" y="412665"/>
                  <a:pt x="1516668" y="399614"/>
                </a:cubicBezTo>
                <a:cubicBezTo>
                  <a:pt x="1504395" y="365126"/>
                  <a:pt x="1492744" y="332503"/>
                  <a:pt x="1470451" y="307724"/>
                </a:cubicBezTo>
                <a:cubicBezTo>
                  <a:pt x="1447148" y="281469"/>
                  <a:pt x="1412738" y="265701"/>
                  <a:pt x="1379725" y="250477"/>
                </a:cubicBezTo>
                <a:lnTo>
                  <a:pt x="1186157" y="161227"/>
                </a:lnTo>
                <a:cubicBezTo>
                  <a:pt x="1137843" y="138934"/>
                  <a:pt x="1087820" y="115864"/>
                  <a:pt x="1035389" y="110427"/>
                </a:cubicBezTo>
                <a:cubicBezTo>
                  <a:pt x="985521" y="105301"/>
                  <a:pt x="936041" y="115942"/>
                  <a:pt x="883610" y="127205"/>
                </a:cubicBezTo>
                <a:cubicBezTo>
                  <a:pt x="831179" y="138468"/>
                  <a:pt x="776573" y="150508"/>
                  <a:pt x="721112" y="144760"/>
                </a:cubicBezTo>
                <a:cubicBezTo>
                  <a:pt x="663321" y="139089"/>
                  <a:pt x="610657" y="115554"/>
                  <a:pt x="559624" y="92795"/>
                </a:cubicBezTo>
                <a:cubicBezTo>
                  <a:pt x="531406" y="79605"/>
                  <a:pt x="502525" y="67884"/>
                  <a:pt x="473093" y="57685"/>
                </a:cubicBezTo>
                <a:cubicBezTo>
                  <a:pt x="324305" y="9216"/>
                  <a:pt x="153190" y="57525"/>
                  <a:pt x="41868" y="165585"/>
                </a:cubicBezTo>
                <a:lnTo>
                  <a:pt x="8877" y="204177"/>
                </a:lnTo>
                <a:lnTo>
                  <a:pt x="0" y="155048"/>
                </a:lnTo>
                <a:lnTo>
                  <a:pt x="14316" y="138294"/>
                </a:lnTo>
                <a:cubicBezTo>
                  <a:pt x="75087" y="79308"/>
                  <a:pt x="152191" y="36708"/>
                  <a:pt x="234441" y="15408"/>
                </a:cubicBez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111" name="Google Shape;2111;p3"/>
          <p:cNvGrpSpPr/>
          <p:nvPr/>
        </p:nvGrpSpPr>
        <p:grpSpPr>
          <a:xfrm rot="7290842">
            <a:off x="-46903" y="273454"/>
            <a:ext cx="690252" cy="580131"/>
            <a:chOff x="3920565" y="-927555"/>
            <a:chExt cx="690262" cy="580139"/>
          </a:xfrm>
        </p:grpSpPr>
        <p:sp>
          <p:nvSpPr>
            <p:cNvPr id="2112" name="Google Shape;2112;p3"/>
            <p:cNvSpPr/>
            <p:nvPr/>
          </p:nvSpPr>
          <p:spPr>
            <a:xfrm>
              <a:off x="3920565" y="-812800"/>
              <a:ext cx="54000" cy="54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13" name="Google Shape;2113;p3"/>
            <p:cNvSpPr/>
            <p:nvPr/>
          </p:nvSpPr>
          <p:spPr>
            <a:xfrm rot="3942850">
              <a:off x="4243338" y="-918843"/>
              <a:ext cx="53977" cy="5397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14" name="Google Shape;2114;p3"/>
            <p:cNvSpPr/>
            <p:nvPr/>
          </p:nvSpPr>
          <p:spPr>
            <a:xfrm rot="6524158">
              <a:off x="4242075" y="-677793"/>
              <a:ext cx="54171" cy="5417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15" name="Google Shape;2115;p3"/>
            <p:cNvSpPr/>
            <p:nvPr/>
          </p:nvSpPr>
          <p:spPr>
            <a:xfrm>
              <a:off x="4072965" y="-660400"/>
              <a:ext cx="54000" cy="54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16" name="Google Shape;2116;p3"/>
            <p:cNvSpPr/>
            <p:nvPr/>
          </p:nvSpPr>
          <p:spPr>
            <a:xfrm rot="3942850">
              <a:off x="4395738" y="-766443"/>
              <a:ext cx="53977" cy="5397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17" name="Google Shape;2117;p3"/>
            <p:cNvSpPr/>
            <p:nvPr/>
          </p:nvSpPr>
          <p:spPr>
            <a:xfrm rot="6524158">
              <a:off x="4011982" y="-537346"/>
              <a:ext cx="54171" cy="5417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18" name="Google Shape;2118;p3"/>
            <p:cNvSpPr/>
            <p:nvPr/>
          </p:nvSpPr>
          <p:spPr>
            <a:xfrm>
              <a:off x="4225365" y="-508000"/>
              <a:ext cx="54000" cy="54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19" name="Google Shape;2119;p3"/>
            <p:cNvSpPr/>
            <p:nvPr/>
          </p:nvSpPr>
          <p:spPr>
            <a:xfrm rot="3942850">
              <a:off x="4548138" y="-614043"/>
              <a:ext cx="53977" cy="5397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20" name="Google Shape;2120;p3"/>
            <p:cNvSpPr/>
            <p:nvPr/>
          </p:nvSpPr>
          <p:spPr>
            <a:xfrm rot="6524158">
              <a:off x="3937275" y="-408851"/>
              <a:ext cx="54171" cy="5417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121" name="Google Shape;2121;p3"/>
          <p:cNvGrpSpPr/>
          <p:nvPr/>
        </p:nvGrpSpPr>
        <p:grpSpPr>
          <a:xfrm rot="7290842">
            <a:off x="376172" y="339154"/>
            <a:ext cx="690252" cy="580131"/>
            <a:chOff x="3920565" y="-927555"/>
            <a:chExt cx="690262" cy="580139"/>
          </a:xfrm>
        </p:grpSpPr>
        <p:sp>
          <p:nvSpPr>
            <p:cNvPr id="2122" name="Google Shape;2122;p3"/>
            <p:cNvSpPr/>
            <p:nvPr/>
          </p:nvSpPr>
          <p:spPr>
            <a:xfrm>
              <a:off x="3920565" y="-812800"/>
              <a:ext cx="54000" cy="54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23" name="Google Shape;2123;p3"/>
            <p:cNvSpPr/>
            <p:nvPr/>
          </p:nvSpPr>
          <p:spPr>
            <a:xfrm rot="3942850">
              <a:off x="4243338" y="-918843"/>
              <a:ext cx="53977" cy="5397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24" name="Google Shape;2124;p3"/>
            <p:cNvSpPr/>
            <p:nvPr/>
          </p:nvSpPr>
          <p:spPr>
            <a:xfrm rot="6524158">
              <a:off x="4242075" y="-677793"/>
              <a:ext cx="54171" cy="5417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25" name="Google Shape;2125;p3"/>
            <p:cNvSpPr/>
            <p:nvPr/>
          </p:nvSpPr>
          <p:spPr>
            <a:xfrm>
              <a:off x="4072965" y="-660400"/>
              <a:ext cx="54000" cy="54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26" name="Google Shape;2126;p3"/>
            <p:cNvSpPr/>
            <p:nvPr/>
          </p:nvSpPr>
          <p:spPr>
            <a:xfrm rot="3942850">
              <a:off x="4395738" y="-766443"/>
              <a:ext cx="53977" cy="5397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27" name="Google Shape;2127;p3"/>
            <p:cNvSpPr/>
            <p:nvPr/>
          </p:nvSpPr>
          <p:spPr>
            <a:xfrm rot="6524158">
              <a:off x="4011982" y="-537346"/>
              <a:ext cx="54171" cy="5417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28" name="Google Shape;2128;p3"/>
            <p:cNvSpPr/>
            <p:nvPr/>
          </p:nvSpPr>
          <p:spPr>
            <a:xfrm>
              <a:off x="4225365" y="-508000"/>
              <a:ext cx="54000" cy="54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29" name="Google Shape;2129;p3"/>
            <p:cNvSpPr/>
            <p:nvPr/>
          </p:nvSpPr>
          <p:spPr>
            <a:xfrm rot="3942850">
              <a:off x="4548138" y="-614043"/>
              <a:ext cx="53977" cy="5397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30" name="Google Shape;2130;p3"/>
            <p:cNvSpPr/>
            <p:nvPr/>
          </p:nvSpPr>
          <p:spPr>
            <a:xfrm rot="6524158">
              <a:off x="3937275" y="-408851"/>
              <a:ext cx="54171" cy="5417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6 Two columns">
  <p:cSld name="CUSTOM_4">
    <p:spTree>
      <p:nvGrpSpPr>
        <p:cNvPr id="1" name="Shape 2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2" name="Google Shape;2132;p4"/>
          <p:cNvSpPr/>
          <p:nvPr/>
        </p:nvSpPr>
        <p:spPr>
          <a:xfrm flipH="1">
            <a:off x="-34499" y="18467"/>
            <a:ext cx="1879222" cy="5999845"/>
          </a:xfrm>
          <a:custGeom>
            <a:avLst/>
            <a:gdLst/>
            <a:ahLst/>
            <a:cxnLst/>
            <a:rect l="l" t="t" r="r" b="b"/>
            <a:pathLst>
              <a:path w="1879222" h="5999845" extrusionOk="0">
                <a:moveTo>
                  <a:pt x="1859194" y="0"/>
                </a:moveTo>
                <a:cubicBezTo>
                  <a:pt x="1489325" y="268768"/>
                  <a:pt x="1294116" y="715584"/>
                  <a:pt x="1170608" y="1155624"/>
                </a:cubicBezTo>
                <a:cubicBezTo>
                  <a:pt x="1047100" y="1595662"/>
                  <a:pt x="976602" y="2055048"/>
                  <a:pt x="778989" y="2467216"/>
                </a:cubicBezTo>
                <a:cubicBezTo>
                  <a:pt x="613510" y="2812274"/>
                  <a:pt x="364744" y="3111426"/>
                  <a:pt x="190192" y="3452003"/>
                </a:cubicBezTo>
                <a:cubicBezTo>
                  <a:pt x="15642" y="3792580"/>
                  <a:pt x="-79122" y="4208902"/>
                  <a:pt x="84828" y="4554725"/>
                </a:cubicBezTo>
                <a:cubicBezTo>
                  <a:pt x="171940" y="4738675"/>
                  <a:pt x="322883" y="4883388"/>
                  <a:pt x="475136" y="5018483"/>
                </a:cubicBezTo>
                <a:cubicBezTo>
                  <a:pt x="872508" y="5371000"/>
                  <a:pt x="1685697" y="5887786"/>
                  <a:pt x="1874731" y="5997343"/>
                </a:cubicBezTo>
                <a:lnTo>
                  <a:pt x="1879222" y="5999845"/>
                </a:lnTo>
                <a:lnTo>
                  <a:pt x="1879222" y="179338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3" name="Google Shape;2133;p4"/>
          <p:cNvSpPr/>
          <p:nvPr/>
        </p:nvSpPr>
        <p:spPr>
          <a:xfrm flipH="1">
            <a:off x="-4410" y="4533654"/>
            <a:ext cx="1399205" cy="2324346"/>
          </a:xfrm>
          <a:custGeom>
            <a:avLst/>
            <a:gdLst/>
            <a:ahLst/>
            <a:cxnLst/>
            <a:rect l="l" t="t" r="r" b="b"/>
            <a:pathLst>
              <a:path w="1399205" h="2324346" extrusionOk="0">
                <a:moveTo>
                  <a:pt x="1399205" y="0"/>
                </a:moveTo>
                <a:cubicBezTo>
                  <a:pt x="1018901" y="75347"/>
                  <a:pt x="720964" y="408646"/>
                  <a:pt x="448801" y="725851"/>
                </a:cubicBezTo>
                <a:cubicBezTo>
                  <a:pt x="306138" y="892180"/>
                  <a:pt x="160401" y="1063722"/>
                  <a:pt x="79296" y="1278605"/>
                </a:cubicBezTo>
                <a:cubicBezTo>
                  <a:pt x="-18420" y="1537426"/>
                  <a:pt x="-11149" y="1825308"/>
                  <a:pt x="23366" y="2109384"/>
                </a:cubicBezTo>
                <a:lnTo>
                  <a:pt x="54450" y="2324346"/>
                </a:lnTo>
                <a:lnTo>
                  <a:pt x="1399205" y="2324346"/>
                </a:lnTo>
                <a:close/>
              </a:path>
            </a:pathLst>
          </a:custGeom>
          <a:solidFill>
            <a:srgbClr val="FFFFFF">
              <a:alpha val="4431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4" name="Google Shape;2134;p4"/>
          <p:cNvSpPr/>
          <p:nvPr/>
        </p:nvSpPr>
        <p:spPr>
          <a:xfrm flipH="1">
            <a:off x="4851355" y="4930962"/>
            <a:ext cx="7340645" cy="1926531"/>
          </a:xfrm>
          <a:custGeom>
            <a:avLst/>
            <a:gdLst/>
            <a:ahLst/>
            <a:cxnLst/>
            <a:rect l="l" t="t" r="r" b="b"/>
            <a:pathLst>
              <a:path w="7340645" h="1926531" extrusionOk="0">
                <a:moveTo>
                  <a:pt x="2954192" y="84"/>
                </a:moveTo>
                <a:cubicBezTo>
                  <a:pt x="2763348" y="-2681"/>
                  <a:pt x="2576666" y="62615"/>
                  <a:pt x="2390220" y="114850"/>
                </a:cubicBezTo>
                <a:cubicBezTo>
                  <a:pt x="2206629" y="166166"/>
                  <a:pt x="2021611" y="205035"/>
                  <a:pt x="1835642" y="243906"/>
                </a:cubicBezTo>
                <a:lnTo>
                  <a:pt x="1066556" y="404763"/>
                </a:lnTo>
                <a:cubicBezTo>
                  <a:pt x="715099" y="478393"/>
                  <a:pt x="334947" y="574233"/>
                  <a:pt x="51562" y="829173"/>
                </a:cubicBezTo>
                <a:lnTo>
                  <a:pt x="0" y="879514"/>
                </a:lnTo>
                <a:lnTo>
                  <a:pt x="0" y="1925781"/>
                </a:lnTo>
                <a:lnTo>
                  <a:pt x="7340645" y="1926531"/>
                </a:lnTo>
                <a:lnTo>
                  <a:pt x="6211036" y="1225488"/>
                </a:lnTo>
                <a:cubicBezTo>
                  <a:pt x="5971439" y="1076768"/>
                  <a:pt x="5731368" y="927741"/>
                  <a:pt x="5481545" y="810670"/>
                </a:cubicBezTo>
                <a:cubicBezTo>
                  <a:pt x="5228750" y="692062"/>
                  <a:pt x="4967514" y="606641"/>
                  <a:pt x="4706752" y="521526"/>
                </a:cubicBezTo>
                <a:lnTo>
                  <a:pt x="3433979" y="105633"/>
                </a:lnTo>
                <a:cubicBezTo>
                  <a:pt x="3276310" y="54165"/>
                  <a:pt x="3116738" y="2389"/>
                  <a:pt x="2954192" y="8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5" name="Google Shape;2135;p4"/>
          <p:cNvSpPr/>
          <p:nvPr/>
        </p:nvSpPr>
        <p:spPr>
          <a:xfrm rot="-683654" flipH="1">
            <a:off x="-23794" y="-134969"/>
            <a:ext cx="6160856" cy="782184"/>
          </a:xfrm>
          <a:custGeom>
            <a:avLst/>
            <a:gdLst/>
            <a:ahLst/>
            <a:cxnLst/>
            <a:rect l="l" t="t" r="r" b="b"/>
            <a:pathLst>
              <a:path w="6162686" h="782416" extrusionOk="0">
                <a:moveTo>
                  <a:pt x="377472" y="675745"/>
                </a:moveTo>
                <a:lnTo>
                  <a:pt x="292371" y="692943"/>
                </a:lnTo>
                <a:lnTo>
                  <a:pt x="279234" y="701886"/>
                </a:lnTo>
                <a:cubicBezTo>
                  <a:pt x="235797" y="727161"/>
                  <a:pt x="182162" y="745079"/>
                  <a:pt x="130026" y="747554"/>
                </a:cubicBezTo>
                <a:lnTo>
                  <a:pt x="61792" y="739540"/>
                </a:lnTo>
                <a:lnTo>
                  <a:pt x="0" y="752028"/>
                </a:lnTo>
                <a:lnTo>
                  <a:pt x="36091" y="769160"/>
                </a:lnTo>
                <a:cubicBezTo>
                  <a:pt x="61923" y="778320"/>
                  <a:pt x="89586" y="782416"/>
                  <a:pt x="117685" y="782416"/>
                </a:cubicBezTo>
                <a:cubicBezTo>
                  <a:pt x="180648" y="781133"/>
                  <a:pt x="242227" y="763702"/>
                  <a:pt x="296525" y="731797"/>
                </a:cubicBezTo>
                <a:cubicBezTo>
                  <a:pt x="321835" y="717085"/>
                  <a:pt x="345785" y="700334"/>
                  <a:pt x="368864" y="682712"/>
                </a:cubicBezTo>
                <a:close/>
                <a:moveTo>
                  <a:pt x="1209186" y="507663"/>
                </a:moveTo>
                <a:lnTo>
                  <a:pt x="1116853" y="526323"/>
                </a:lnTo>
                <a:lnTo>
                  <a:pt x="1152806" y="526010"/>
                </a:lnTo>
                <a:cubicBezTo>
                  <a:pt x="1167119" y="523855"/>
                  <a:pt x="1181116" y="519899"/>
                  <a:pt x="1194773" y="514818"/>
                </a:cubicBezTo>
                <a:close/>
                <a:moveTo>
                  <a:pt x="2154574" y="316609"/>
                </a:moveTo>
                <a:lnTo>
                  <a:pt x="2065289" y="334652"/>
                </a:lnTo>
                <a:lnTo>
                  <a:pt x="2157236" y="352432"/>
                </a:lnTo>
                <a:cubicBezTo>
                  <a:pt x="2170951" y="355918"/>
                  <a:pt x="2184776" y="359521"/>
                  <a:pt x="2198721" y="363238"/>
                </a:cubicBezTo>
                <a:cubicBezTo>
                  <a:pt x="2235800" y="373881"/>
                  <a:pt x="2273499" y="382238"/>
                  <a:pt x="2311603" y="388269"/>
                </a:cubicBezTo>
                <a:cubicBezTo>
                  <a:pt x="2423579" y="403748"/>
                  <a:pt x="2538763" y="378578"/>
                  <a:pt x="2640419" y="356406"/>
                </a:cubicBezTo>
                <a:lnTo>
                  <a:pt x="2935908" y="291981"/>
                </a:lnTo>
                <a:cubicBezTo>
                  <a:pt x="3172131" y="240455"/>
                  <a:pt x="3466085" y="176379"/>
                  <a:pt x="3723365" y="266323"/>
                </a:cubicBezTo>
                <a:cubicBezTo>
                  <a:pt x="3805499" y="295049"/>
                  <a:pt x="3885193" y="339811"/>
                  <a:pt x="3962307" y="383040"/>
                </a:cubicBezTo>
                <a:cubicBezTo>
                  <a:pt x="4095339" y="457783"/>
                  <a:pt x="4232834" y="535107"/>
                  <a:pt x="4388177" y="532596"/>
                </a:cubicBezTo>
                <a:cubicBezTo>
                  <a:pt x="4548891" y="530296"/>
                  <a:pt x="4689662" y="442863"/>
                  <a:pt x="4825762" y="358288"/>
                </a:cubicBezTo>
                <a:cubicBezTo>
                  <a:pt x="4965070" y="271831"/>
                  <a:pt x="5096638" y="190115"/>
                  <a:pt x="5248984" y="189418"/>
                </a:cubicBezTo>
                <a:cubicBezTo>
                  <a:pt x="5273526" y="189348"/>
                  <a:pt x="5298975" y="191370"/>
                  <a:pt x="5323797" y="193322"/>
                </a:cubicBezTo>
                <a:cubicBezTo>
                  <a:pt x="5388221" y="198482"/>
                  <a:pt x="5454807" y="203781"/>
                  <a:pt x="5514700" y="174079"/>
                </a:cubicBezTo>
                <a:cubicBezTo>
                  <a:pt x="5537744" y="161715"/>
                  <a:pt x="5559351" y="146843"/>
                  <a:pt x="5579125" y="129735"/>
                </a:cubicBezTo>
                <a:cubicBezTo>
                  <a:pt x="5596346" y="114803"/>
                  <a:pt x="5615032" y="101651"/>
                  <a:pt x="5634903" y="90480"/>
                </a:cubicBezTo>
                <a:cubicBezTo>
                  <a:pt x="5694726" y="59871"/>
                  <a:pt x="5763752" y="68517"/>
                  <a:pt x="5836892" y="78070"/>
                </a:cubicBezTo>
                <a:cubicBezTo>
                  <a:pt x="5862760" y="81346"/>
                  <a:pt x="5889394" y="84833"/>
                  <a:pt x="5915540" y="86297"/>
                </a:cubicBezTo>
                <a:cubicBezTo>
                  <a:pt x="5992018" y="90768"/>
                  <a:pt x="6068457" y="76551"/>
                  <a:pt x="6138742" y="47282"/>
                </a:cubicBezTo>
                <a:lnTo>
                  <a:pt x="6162686" y="35258"/>
                </a:lnTo>
                <a:lnTo>
                  <a:pt x="6155561" y="0"/>
                </a:lnTo>
                <a:lnTo>
                  <a:pt x="6125549" y="15058"/>
                </a:lnTo>
                <a:cubicBezTo>
                  <a:pt x="6059983" y="42341"/>
                  <a:pt x="5988662" y="55610"/>
                  <a:pt x="5917283" y="51505"/>
                </a:cubicBezTo>
                <a:cubicBezTo>
                  <a:pt x="5892392" y="50459"/>
                  <a:pt x="5866315" y="46694"/>
                  <a:pt x="5841076" y="43487"/>
                </a:cubicBezTo>
                <a:cubicBezTo>
                  <a:pt x="5765913" y="33795"/>
                  <a:pt x="5688172" y="23755"/>
                  <a:pt x="5619006" y="59313"/>
                </a:cubicBezTo>
                <a:cubicBezTo>
                  <a:pt x="5596980" y="71536"/>
                  <a:pt x="5576259" y="85974"/>
                  <a:pt x="5557162" y="102403"/>
                </a:cubicBezTo>
                <a:cubicBezTo>
                  <a:pt x="5539340" y="117895"/>
                  <a:pt x="5519887" y="131407"/>
                  <a:pt x="5499152" y="142703"/>
                </a:cubicBezTo>
                <a:cubicBezTo>
                  <a:pt x="5447835" y="168082"/>
                  <a:pt x="5389128" y="163411"/>
                  <a:pt x="5326376" y="158391"/>
                </a:cubicBezTo>
                <a:cubicBezTo>
                  <a:pt x="5300928" y="156369"/>
                  <a:pt x="5274642" y="154416"/>
                  <a:pt x="5248705" y="154416"/>
                </a:cubicBezTo>
                <a:cubicBezTo>
                  <a:pt x="5086110" y="155254"/>
                  <a:pt x="4944501" y="243454"/>
                  <a:pt x="4807216" y="328726"/>
                </a:cubicBezTo>
                <a:cubicBezTo>
                  <a:pt x="4675159" y="410720"/>
                  <a:pt x="4538572" y="495574"/>
                  <a:pt x="4387481" y="497874"/>
                </a:cubicBezTo>
                <a:cubicBezTo>
                  <a:pt x="4241828" y="500175"/>
                  <a:pt x="4114164" y="428570"/>
                  <a:pt x="3979180" y="352780"/>
                </a:cubicBezTo>
                <a:cubicBezTo>
                  <a:pt x="3900811" y="308784"/>
                  <a:pt x="3819792" y="263325"/>
                  <a:pt x="3734729" y="233553"/>
                </a:cubicBezTo>
                <a:cubicBezTo>
                  <a:pt x="3468177" y="140333"/>
                  <a:pt x="3168853" y="205594"/>
                  <a:pt x="2928308" y="258095"/>
                </a:cubicBezTo>
                <a:lnTo>
                  <a:pt x="2632819" y="322520"/>
                </a:lnTo>
                <a:cubicBezTo>
                  <a:pt x="2529211" y="345110"/>
                  <a:pt x="2422115" y="368468"/>
                  <a:pt x="2316205" y="353896"/>
                </a:cubicBezTo>
                <a:cubicBezTo>
                  <a:pt x="2279516" y="348027"/>
                  <a:pt x="2243219" y="339947"/>
                  <a:pt x="2207506" y="329702"/>
                </a:cubicBezTo>
                <a:cubicBezTo>
                  <a:pt x="2193562" y="325727"/>
                  <a:pt x="2179617" y="322241"/>
                  <a:pt x="2165672" y="318755"/>
                </a:cubicBez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136" name="Google Shape;2136;p4"/>
          <p:cNvGrpSpPr/>
          <p:nvPr/>
        </p:nvGrpSpPr>
        <p:grpSpPr>
          <a:xfrm rot="-7290842" flipH="1">
            <a:off x="11551168" y="273454"/>
            <a:ext cx="690252" cy="580131"/>
            <a:chOff x="3920565" y="-927555"/>
            <a:chExt cx="690262" cy="580139"/>
          </a:xfrm>
        </p:grpSpPr>
        <p:sp>
          <p:nvSpPr>
            <p:cNvPr id="2137" name="Google Shape;2137;p4"/>
            <p:cNvSpPr/>
            <p:nvPr/>
          </p:nvSpPr>
          <p:spPr>
            <a:xfrm>
              <a:off x="3920565" y="-812800"/>
              <a:ext cx="54000" cy="54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38" name="Google Shape;2138;p4"/>
            <p:cNvSpPr/>
            <p:nvPr/>
          </p:nvSpPr>
          <p:spPr>
            <a:xfrm rot="3942850">
              <a:off x="4243338" y="-918843"/>
              <a:ext cx="53977" cy="5397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39" name="Google Shape;2139;p4"/>
            <p:cNvSpPr/>
            <p:nvPr/>
          </p:nvSpPr>
          <p:spPr>
            <a:xfrm rot="6524158">
              <a:off x="4242075" y="-677793"/>
              <a:ext cx="54171" cy="5417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40" name="Google Shape;2140;p4"/>
            <p:cNvSpPr/>
            <p:nvPr/>
          </p:nvSpPr>
          <p:spPr>
            <a:xfrm>
              <a:off x="4072965" y="-660400"/>
              <a:ext cx="54000" cy="54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41" name="Google Shape;2141;p4"/>
            <p:cNvSpPr/>
            <p:nvPr/>
          </p:nvSpPr>
          <p:spPr>
            <a:xfrm rot="3942850">
              <a:off x="4395738" y="-766443"/>
              <a:ext cx="53977" cy="5397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42" name="Google Shape;2142;p4"/>
            <p:cNvSpPr/>
            <p:nvPr/>
          </p:nvSpPr>
          <p:spPr>
            <a:xfrm rot="6524158">
              <a:off x="4011982" y="-537346"/>
              <a:ext cx="54171" cy="5417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43" name="Google Shape;2143;p4"/>
            <p:cNvSpPr/>
            <p:nvPr/>
          </p:nvSpPr>
          <p:spPr>
            <a:xfrm>
              <a:off x="4225365" y="-508000"/>
              <a:ext cx="54000" cy="54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44" name="Google Shape;2144;p4"/>
            <p:cNvSpPr/>
            <p:nvPr/>
          </p:nvSpPr>
          <p:spPr>
            <a:xfrm rot="3942850">
              <a:off x="4548138" y="-614043"/>
              <a:ext cx="53977" cy="5397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45" name="Google Shape;2145;p4"/>
            <p:cNvSpPr/>
            <p:nvPr/>
          </p:nvSpPr>
          <p:spPr>
            <a:xfrm rot="6524158">
              <a:off x="3937275" y="-408851"/>
              <a:ext cx="54171" cy="5417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146" name="Google Shape;2146;p4"/>
          <p:cNvGrpSpPr/>
          <p:nvPr/>
        </p:nvGrpSpPr>
        <p:grpSpPr>
          <a:xfrm rot="-7290842" flipH="1">
            <a:off x="11128093" y="339154"/>
            <a:ext cx="690252" cy="580131"/>
            <a:chOff x="3920565" y="-927555"/>
            <a:chExt cx="690262" cy="580139"/>
          </a:xfrm>
        </p:grpSpPr>
        <p:sp>
          <p:nvSpPr>
            <p:cNvPr id="2147" name="Google Shape;2147;p4"/>
            <p:cNvSpPr/>
            <p:nvPr/>
          </p:nvSpPr>
          <p:spPr>
            <a:xfrm>
              <a:off x="3920565" y="-812800"/>
              <a:ext cx="54000" cy="54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48" name="Google Shape;2148;p4"/>
            <p:cNvSpPr/>
            <p:nvPr/>
          </p:nvSpPr>
          <p:spPr>
            <a:xfrm rot="3942850">
              <a:off x="4243338" y="-918843"/>
              <a:ext cx="53977" cy="5397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49" name="Google Shape;2149;p4"/>
            <p:cNvSpPr/>
            <p:nvPr/>
          </p:nvSpPr>
          <p:spPr>
            <a:xfrm rot="6524158">
              <a:off x="4242075" y="-677793"/>
              <a:ext cx="54171" cy="5417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50" name="Google Shape;2150;p4"/>
            <p:cNvSpPr/>
            <p:nvPr/>
          </p:nvSpPr>
          <p:spPr>
            <a:xfrm>
              <a:off x="4072965" y="-660400"/>
              <a:ext cx="54000" cy="54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51" name="Google Shape;2151;p4"/>
            <p:cNvSpPr/>
            <p:nvPr/>
          </p:nvSpPr>
          <p:spPr>
            <a:xfrm rot="3942850">
              <a:off x="4395738" y="-766443"/>
              <a:ext cx="53977" cy="5397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52" name="Google Shape;2152;p4"/>
            <p:cNvSpPr/>
            <p:nvPr/>
          </p:nvSpPr>
          <p:spPr>
            <a:xfrm rot="6524158">
              <a:off x="4011982" y="-537346"/>
              <a:ext cx="54171" cy="5417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53" name="Google Shape;2153;p4"/>
            <p:cNvSpPr/>
            <p:nvPr/>
          </p:nvSpPr>
          <p:spPr>
            <a:xfrm>
              <a:off x="4225365" y="-508000"/>
              <a:ext cx="54000" cy="54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54" name="Google Shape;2154;p4"/>
            <p:cNvSpPr/>
            <p:nvPr/>
          </p:nvSpPr>
          <p:spPr>
            <a:xfrm rot="3942850">
              <a:off x="4548138" y="-614043"/>
              <a:ext cx="53977" cy="5397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55" name="Google Shape;2155;p4"/>
            <p:cNvSpPr/>
            <p:nvPr/>
          </p:nvSpPr>
          <p:spPr>
            <a:xfrm rot="6524158">
              <a:off x="3937275" y="-408851"/>
              <a:ext cx="54171" cy="5417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156" name="Google Shape;2156;p4"/>
          <p:cNvGrpSpPr/>
          <p:nvPr/>
        </p:nvGrpSpPr>
        <p:grpSpPr>
          <a:xfrm rot="-7290842" flipH="1">
            <a:off x="152637" y="6131563"/>
            <a:ext cx="690252" cy="580131"/>
            <a:chOff x="3920565" y="-927555"/>
            <a:chExt cx="690262" cy="580139"/>
          </a:xfrm>
        </p:grpSpPr>
        <p:sp>
          <p:nvSpPr>
            <p:cNvPr id="2157" name="Google Shape;2157;p4"/>
            <p:cNvSpPr/>
            <p:nvPr/>
          </p:nvSpPr>
          <p:spPr>
            <a:xfrm>
              <a:off x="3920565" y="-812800"/>
              <a:ext cx="54000" cy="54000"/>
            </a:xfrm>
            <a:prstGeom prst="ellipse">
              <a:avLst/>
            </a:pr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58" name="Google Shape;2158;p4"/>
            <p:cNvSpPr/>
            <p:nvPr/>
          </p:nvSpPr>
          <p:spPr>
            <a:xfrm rot="3942850">
              <a:off x="4243338" y="-918843"/>
              <a:ext cx="53977" cy="53977"/>
            </a:xfrm>
            <a:prstGeom prst="ellipse">
              <a:avLst/>
            </a:pr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59" name="Google Shape;2159;p4"/>
            <p:cNvSpPr/>
            <p:nvPr/>
          </p:nvSpPr>
          <p:spPr>
            <a:xfrm rot="6524158">
              <a:off x="4242075" y="-677793"/>
              <a:ext cx="54171" cy="54171"/>
            </a:xfrm>
            <a:prstGeom prst="ellipse">
              <a:avLst/>
            </a:pr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60" name="Google Shape;2160;p4"/>
            <p:cNvSpPr/>
            <p:nvPr/>
          </p:nvSpPr>
          <p:spPr>
            <a:xfrm>
              <a:off x="4072965" y="-660400"/>
              <a:ext cx="54000" cy="54000"/>
            </a:xfrm>
            <a:prstGeom prst="ellipse">
              <a:avLst/>
            </a:pr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61" name="Google Shape;2161;p4"/>
            <p:cNvSpPr/>
            <p:nvPr/>
          </p:nvSpPr>
          <p:spPr>
            <a:xfrm rot="3942850">
              <a:off x="4395738" y="-766443"/>
              <a:ext cx="53977" cy="53977"/>
            </a:xfrm>
            <a:prstGeom prst="ellipse">
              <a:avLst/>
            </a:pr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62" name="Google Shape;2162;p4"/>
            <p:cNvSpPr/>
            <p:nvPr/>
          </p:nvSpPr>
          <p:spPr>
            <a:xfrm rot="6524158">
              <a:off x="4011982" y="-537346"/>
              <a:ext cx="54171" cy="54171"/>
            </a:xfrm>
            <a:prstGeom prst="ellipse">
              <a:avLst/>
            </a:pr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63" name="Google Shape;2163;p4"/>
            <p:cNvSpPr/>
            <p:nvPr/>
          </p:nvSpPr>
          <p:spPr>
            <a:xfrm>
              <a:off x="4225365" y="-508000"/>
              <a:ext cx="54000" cy="54000"/>
            </a:xfrm>
            <a:prstGeom prst="ellipse">
              <a:avLst/>
            </a:pr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64" name="Google Shape;2164;p4"/>
            <p:cNvSpPr/>
            <p:nvPr/>
          </p:nvSpPr>
          <p:spPr>
            <a:xfrm rot="3942850">
              <a:off x="4548138" y="-614043"/>
              <a:ext cx="53977" cy="53977"/>
            </a:xfrm>
            <a:prstGeom prst="ellipse">
              <a:avLst/>
            </a:pr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65" name="Google Shape;2165;p4"/>
            <p:cNvSpPr/>
            <p:nvPr/>
          </p:nvSpPr>
          <p:spPr>
            <a:xfrm rot="6524158">
              <a:off x="3937275" y="-408851"/>
              <a:ext cx="54171" cy="54171"/>
            </a:xfrm>
            <a:prstGeom prst="ellipse">
              <a:avLst/>
            </a:pr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66" name="Google Shape;2166;p4"/>
          <p:cNvSpPr txBox="1">
            <a:spLocks noGrp="1"/>
          </p:cNvSpPr>
          <p:nvPr>
            <p:ph type="subTitle" idx="1"/>
          </p:nvPr>
        </p:nvSpPr>
        <p:spPr>
          <a:xfrm>
            <a:off x="873360" y="1813775"/>
            <a:ext cx="4961100" cy="7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1pPr>
            <a:lvl2pPr lvl="1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2pPr>
            <a:lvl3pPr lvl="2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3pPr>
            <a:lvl4pPr lvl="3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4pPr>
            <a:lvl5pPr lvl="4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5pPr>
            <a:lvl6pPr lvl="5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6pPr>
            <a:lvl7pPr lvl="6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7pPr>
            <a:lvl8pPr lvl="7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8pPr>
            <a:lvl9pPr lvl="8" algn="l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2100"/>
              <a:buNone/>
              <a:defRPr sz="2100" b="1"/>
            </a:lvl9pPr>
          </a:lstStyle>
          <a:p>
            <a:endParaRPr/>
          </a:p>
        </p:txBody>
      </p:sp>
      <p:sp>
        <p:nvSpPr>
          <p:cNvPr id="2167" name="Google Shape;2167;p4"/>
          <p:cNvSpPr txBox="1">
            <a:spLocks noGrp="1"/>
          </p:cNvSpPr>
          <p:nvPr>
            <p:ph type="subTitle" idx="2"/>
          </p:nvPr>
        </p:nvSpPr>
        <p:spPr>
          <a:xfrm>
            <a:off x="6464155" y="1813775"/>
            <a:ext cx="4960800" cy="7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1pPr>
            <a:lvl2pPr lvl="1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2pPr>
            <a:lvl3pPr lvl="2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3pPr>
            <a:lvl4pPr lvl="3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4pPr>
            <a:lvl5pPr lvl="4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5pPr>
            <a:lvl6pPr lvl="5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6pPr>
            <a:lvl7pPr lvl="6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7pPr>
            <a:lvl8pPr lvl="7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8pPr>
            <a:lvl9pPr lvl="8" algn="l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2100"/>
              <a:buNone/>
              <a:defRPr sz="2100" b="1"/>
            </a:lvl9pPr>
          </a:lstStyle>
          <a:p>
            <a:endParaRPr/>
          </a:p>
        </p:txBody>
      </p:sp>
      <p:sp>
        <p:nvSpPr>
          <p:cNvPr id="2168" name="Google Shape;2168;p4"/>
          <p:cNvSpPr txBox="1">
            <a:spLocks noGrp="1"/>
          </p:cNvSpPr>
          <p:nvPr>
            <p:ph type="title"/>
          </p:nvPr>
        </p:nvSpPr>
        <p:spPr>
          <a:xfrm>
            <a:off x="873350" y="836300"/>
            <a:ext cx="105519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2169" name="Google Shape;2169;p4"/>
          <p:cNvSpPr txBox="1">
            <a:spLocks noGrp="1"/>
          </p:cNvSpPr>
          <p:nvPr>
            <p:ph type="body" idx="3"/>
          </p:nvPr>
        </p:nvSpPr>
        <p:spPr>
          <a:xfrm>
            <a:off x="873350" y="2750800"/>
            <a:ext cx="4960800" cy="311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l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2170" name="Google Shape;2170;p4"/>
          <p:cNvSpPr txBox="1">
            <a:spLocks noGrp="1"/>
          </p:cNvSpPr>
          <p:nvPr>
            <p:ph type="body" idx="4"/>
          </p:nvPr>
        </p:nvSpPr>
        <p:spPr>
          <a:xfrm>
            <a:off x="6464146" y="2739050"/>
            <a:ext cx="4961100" cy="311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l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2171" name="Google Shape;2171;p4"/>
          <p:cNvSpPr/>
          <p:nvPr/>
        </p:nvSpPr>
        <p:spPr>
          <a:xfrm rot="-5400000" flipH="1">
            <a:off x="9113030" y="3779030"/>
            <a:ext cx="1859948" cy="4297992"/>
          </a:xfrm>
          <a:custGeom>
            <a:avLst/>
            <a:gdLst/>
            <a:ahLst/>
            <a:cxnLst/>
            <a:rect l="l" t="t" r="r" b="b"/>
            <a:pathLst>
              <a:path w="1859948" h="4297992" extrusionOk="0">
                <a:moveTo>
                  <a:pt x="94" y="4143644"/>
                </a:moveTo>
                <a:cubicBezTo>
                  <a:pt x="-522" y="4190911"/>
                  <a:pt x="1857" y="4237933"/>
                  <a:pt x="7579" y="4284424"/>
                </a:cubicBezTo>
                <a:lnTo>
                  <a:pt x="10296" y="4297992"/>
                </a:lnTo>
                <a:lnTo>
                  <a:pt x="1859948" y="4297992"/>
                </a:lnTo>
                <a:lnTo>
                  <a:pt x="1859948" y="67435"/>
                </a:lnTo>
                <a:lnTo>
                  <a:pt x="1859195" y="0"/>
                </a:lnTo>
                <a:cubicBezTo>
                  <a:pt x="1489326" y="268768"/>
                  <a:pt x="1294117" y="715583"/>
                  <a:pt x="1170609" y="1155623"/>
                </a:cubicBezTo>
                <a:cubicBezTo>
                  <a:pt x="1047100" y="1595662"/>
                  <a:pt x="976602" y="2055048"/>
                  <a:pt x="778989" y="2467216"/>
                </a:cubicBezTo>
                <a:cubicBezTo>
                  <a:pt x="613510" y="2812274"/>
                  <a:pt x="364745" y="3111426"/>
                  <a:pt x="190193" y="3452003"/>
                </a:cubicBezTo>
                <a:cubicBezTo>
                  <a:pt x="81099" y="3664864"/>
                  <a:pt x="3172" y="3907312"/>
                  <a:pt x="94" y="414364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2" name="Google Shape;2172;p4"/>
          <p:cNvSpPr/>
          <p:nvPr/>
        </p:nvSpPr>
        <p:spPr>
          <a:xfrm rot="-5400000" flipH="1">
            <a:off x="11051215" y="5717214"/>
            <a:ext cx="879929" cy="1401642"/>
          </a:xfrm>
          <a:custGeom>
            <a:avLst/>
            <a:gdLst/>
            <a:ahLst/>
            <a:cxnLst/>
            <a:rect l="l" t="t" r="r" b="b"/>
            <a:pathLst>
              <a:path w="879929" h="1401642" extrusionOk="0">
                <a:moveTo>
                  <a:pt x="0" y="1401642"/>
                </a:moveTo>
                <a:lnTo>
                  <a:pt x="38626" y="1401642"/>
                </a:lnTo>
                <a:lnTo>
                  <a:pt x="39970" y="1237868"/>
                </a:lnTo>
                <a:cubicBezTo>
                  <a:pt x="44614" y="1180153"/>
                  <a:pt x="53939" y="1122388"/>
                  <a:pt x="69465" y="1065738"/>
                </a:cubicBezTo>
                <a:cubicBezTo>
                  <a:pt x="83129" y="1016133"/>
                  <a:pt x="101760" y="966373"/>
                  <a:pt x="119769" y="918243"/>
                </a:cubicBezTo>
                <a:cubicBezTo>
                  <a:pt x="138788" y="867474"/>
                  <a:pt x="158428" y="814920"/>
                  <a:pt x="172712" y="761200"/>
                </a:cubicBezTo>
                <a:cubicBezTo>
                  <a:pt x="178845" y="737912"/>
                  <a:pt x="184123" y="714157"/>
                  <a:pt x="189169" y="691335"/>
                </a:cubicBezTo>
                <a:cubicBezTo>
                  <a:pt x="201434" y="636063"/>
                  <a:pt x="213079" y="583430"/>
                  <a:pt x="236911" y="535146"/>
                </a:cubicBezTo>
                <a:cubicBezTo>
                  <a:pt x="296995" y="413812"/>
                  <a:pt x="417398" y="346275"/>
                  <a:pt x="544786" y="274701"/>
                </a:cubicBezTo>
                <a:cubicBezTo>
                  <a:pt x="589423" y="250014"/>
                  <a:pt x="635534" y="223854"/>
                  <a:pt x="678153" y="195674"/>
                </a:cubicBezTo>
                <a:cubicBezTo>
                  <a:pt x="718674" y="169203"/>
                  <a:pt x="757257" y="139472"/>
                  <a:pt x="794596" y="110749"/>
                </a:cubicBezTo>
                <a:lnTo>
                  <a:pt x="879929" y="47716"/>
                </a:lnTo>
                <a:lnTo>
                  <a:pt x="879929" y="0"/>
                </a:lnTo>
                <a:lnTo>
                  <a:pt x="876086" y="2166"/>
                </a:lnTo>
                <a:cubicBezTo>
                  <a:pt x="839678" y="26793"/>
                  <a:pt x="804881" y="53575"/>
                  <a:pt x="770686" y="79930"/>
                </a:cubicBezTo>
                <a:cubicBezTo>
                  <a:pt x="733890" y="108265"/>
                  <a:pt x="695774" y="137531"/>
                  <a:pt x="656959" y="163226"/>
                </a:cubicBezTo>
                <a:cubicBezTo>
                  <a:pt x="615429" y="190629"/>
                  <a:pt x="569938" y="216169"/>
                  <a:pt x="526000" y="240855"/>
                </a:cubicBezTo>
                <a:cubicBezTo>
                  <a:pt x="399000" y="312117"/>
                  <a:pt x="267652" y="385943"/>
                  <a:pt x="202288" y="517912"/>
                </a:cubicBezTo>
                <a:cubicBezTo>
                  <a:pt x="176361" y="570389"/>
                  <a:pt x="163629" y="627601"/>
                  <a:pt x="151441" y="682951"/>
                </a:cubicBezTo>
                <a:cubicBezTo>
                  <a:pt x="146395" y="705385"/>
                  <a:pt x="141272" y="728596"/>
                  <a:pt x="135373" y="750875"/>
                </a:cubicBezTo>
                <a:cubicBezTo>
                  <a:pt x="121554" y="802809"/>
                  <a:pt x="101914" y="855441"/>
                  <a:pt x="83594" y="904348"/>
                </a:cubicBezTo>
                <a:cubicBezTo>
                  <a:pt x="65274" y="953254"/>
                  <a:pt x="46332" y="1003868"/>
                  <a:pt x="32204" y="1055569"/>
                </a:cubicBezTo>
                <a:cubicBezTo>
                  <a:pt x="16174" y="1114140"/>
                  <a:pt x="6504" y="1173729"/>
                  <a:pt x="1641" y="1233166"/>
                </a:cubicBez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3" name="Google Shape;2173;p4"/>
          <p:cNvSpPr txBox="1"/>
          <p:nvPr/>
        </p:nvSpPr>
        <p:spPr>
          <a:xfrm rot="5400000">
            <a:off x="-679350" y="6198500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200" b="0" i="0" u="none" strike="noStrike" cap="none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200" b="0" i="0" u="none" strike="noStrike" cap="none">
              <a:solidFill>
                <a:schemeClr val="dk1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7" name="Google Shape;2057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DM Sans"/>
              <a:buNone/>
              <a:defRPr sz="40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DM Sans"/>
              <a:buNone/>
              <a:defRPr sz="40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DM Sans"/>
              <a:buNone/>
              <a:defRPr sz="40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DM Sans"/>
              <a:buNone/>
              <a:defRPr sz="40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DM Sans"/>
              <a:buNone/>
              <a:defRPr sz="40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DM Sans"/>
              <a:buNone/>
              <a:defRPr sz="40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DM Sans"/>
              <a:buNone/>
              <a:defRPr sz="40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DM Sans"/>
              <a:buNone/>
              <a:defRPr sz="40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2058" name="Google Shape;2058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marR="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Questrial"/>
              <a:buChar char="●"/>
              <a:defRPr sz="19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Questrial"/>
              <a:buChar char="○"/>
              <a:defRPr sz="19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Questrial"/>
              <a:buChar char="■"/>
              <a:defRPr sz="19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Questrial"/>
              <a:buChar char="●"/>
              <a:defRPr sz="19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Questrial"/>
              <a:buChar char="○"/>
              <a:defRPr sz="19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Questrial"/>
              <a:buChar char="■"/>
              <a:defRPr sz="19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Questrial"/>
              <a:buChar char="●"/>
              <a:defRPr sz="19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Questrial"/>
              <a:buChar char="○"/>
              <a:defRPr sz="19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349250" algn="l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2"/>
              </a:buClr>
              <a:buSzPts val="1900"/>
              <a:buFont typeface="Questrial"/>
              <a:buChar char="■"/>
              <a:defRPr sz="19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059" name="Google Shape;2059;p1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2060" name="Google Shape;2060;p1"/>
          <p:cNvSpPr txBox="1"/>
          <p:nvPr/>
        </p:nvSpPr>
        <p:spPr>
          <a:xfrm rot="5400000">
            <a:off x="-679350" y="6198500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200" b="0" i="0" u="none" strike="noStrike" cap="none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200" b="0" i="0" u="none" strike="noStrike" cap="none">
              <a:solidFill>
                <a:schemeClr val="dk1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myhandbook.ru/istoriya-mexanicheskix-kukol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8" name="Google Shape;2178;p5"/>
          <p:cNvSpPr txBox="1">
            <a:spLocks noGrp="1"/>
          </p:cNvSpPr>
          <p:nvPr>
            <p:ph type="title"/>
          </p:nvPr>
        </p:nvSpPr>
        <p:spPr>
          <a:xfrm>
            <a:off x="8089167" y="2067951"/>
            <a:ext cx="3653700" cy="398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</a:pPr>
            <a:r>
              <a:rPr lang="ru-RU" sz="4000">
                <a:solidFill>
                  <a:schemeClr val="dk2"/>
                </a:solidFill>
                <a:latin typeface="Book Antiqua"/>
                <a:ea typeface="Book Antiqua"/>
                <a:cs typeface="Book Antiqua"/>
                <a:sym typeface="Book Antiqua"/>
              </a:rPr>
              <a:t>Фото команды</a:t>
            </a:r>
            <a:endParaRPr/>
          </a:p>
        </p:txBody>
      </p:sp>
      <p:sp>
        <p:nvSpPr>
          <p:cNvPr id="2179" name="Google Shape;2179;p5"/>
          <p:cNvSpPr txBox="1">
            <a:spLocks noGrp="1"/>
          </p:cNvSpPr>
          <p:nvPr>
            <p:ph type="body" idx="1"/>
          </p:nvPr>
        </p:nvSpPr>
        <p:spPr>
          <a:xfrm>
            <a:off x="449975" y="1822624"/>
            <a:ext cx="6306300" cy="442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rgbClr val="000000"/>
              </a:buClr>
              <a:buSzPts val="1900"/>
              <a:buNone/>
            </a:pPr>
            <a:r>
              <a:rPr lang="ru-RU" b="1" i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Проект  </a:t>
            </a:r>
            <a:endParaRPr/>
          </a:p>
          <a:p>
            <a:pPr marL="0" lvl="0" indent="0" algn="ctr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rgbClr val="000000"/>
              </a:buClr>
              <a:buSzPts val="1900"/>
              <a:buNone/>
            </a:pPr>
            <a:r>
              <a:rPr lang="ru-RU" b="1" i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«PRO-Будущее из прошлого»</a:t>
            </a:r>
            <a:endParaRPr/>
          </a:p>
          <a:p>
            <a:pPr marL="0" lvl="0" indent="0" algn="ctr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rgbClr val="000000"/>
              </a:buClr>
              <a:buSzPts val="1900"/>
              <a:buNone/>
            </a:pPr>
            <a:r>
              <a:rPr lang="ru-RU" b="1" i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Направление: «Родоначальник роботов»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rgbClr val="000000"/>
              </a:buClr>
              <a:buSzPts val="1900"/>
              <a:buNone/>
            </a:pPr>
            <a:r>
              <a:rPr lang="ru-RU" i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Команда</a:t>
            </a:r>
            <a:r>
              <a:rPr lang="ru-RU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PROdvinutye Istoriki</a:t>
            </a:r>
            <a:endParaRPr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rgbClr val="000000"/>
              </a:buClr>
              <a:buSzPts val="1900"/>
              <a:buNone/>
            </a:pPr>
            <a:r>
              <a:rPr lang="ru-RU" i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Модератор</a:t>
            </a:r>
            <a:r>
              <a:rPr lang="ru-RU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 Брагин Кирилл Фёдорович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rgbClr val="000000"/>
              </a:buClr>
              <a:buSzPts val="1900"/>
              <a:buNone/>
            </a:pPr>
            <a:r>
              <a:rPr lang="ru-RU" i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Члены команды</a:t>
            </a:r>
            <a:r>
              <a:rPr lang="ru-RU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rgbClr val="000000"/>
              </a:buClr>
              <a:buSzPts val="1900"/>
              <a:buNone/>
            </a:pPr>
            <a:r>
              <a:rPr lang="ru-RU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Беляев Эдуард Константинович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rgbClr val="000000"/>
              </a:buClr>
              <a:buSzPts val="1900"/>
              <a:buNone/>
            </a:pPr>
            <a:r>
              <a:rPr lang="ru-RU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Брагин Кирилл Фёдорович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rgbClr val="000000"/>
              </a:buClr>
              <a:buSzPts val="1900"/>
              <a:buNone/>
            </a:pPr>
            <a:r>
              <a:rPr lang="ru-RU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Гимадиева Карина  Азатовна</a:t>
            </a:r>
            <a:endParaRPr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rgbClr val="000000"/>
              </a:buClr>
              <a:buSzPts val="1900"/>
              <a:buNone/>
            </a:pPr>
            <a:r>
              <a:rPr lang="ru-RU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Ильясова Гузель Алмасовна</a:t>
            </a:r>
            <a:endParaRPr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rgbClr val="000000"/>
              </a:buClr>
              <a:buSzPts val="1900"/>
              <a:buNone/>
            </a:pPr>
            <a:r>
              <a:rPr lang="ru-RU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Тажиева Карина Жасурбековна</a:t>
            </a:r>
            <a:endParaRPr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rgbClr val="000000"/>
              </a:buClr>
              <a:buSzPts val="1900"/>
              <a:buNone/>
            </a:pPr>
            <a:r>
              <a:rPr lang="ru-RU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Халиуллин Рашид Альбертович</a:t>
            </a:r>
            <a:endParaRPr/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</a:pPr>
            <a:endParaRPr/>
          </a:p>
        </p:txBody>
      </p:sp>
      <p:sp>
        <p:nvSpPr>
          <p:cNvPr id="2180" name="Google Shape;2180;p5"/>
          <p:cNvSpPr txBox="1">
            <a:spLocks noGrp="1"/>
          </p:cNvSpPr>
          <p:nvPr>
            <p:ph type="title" idx="2"/>
          </p:nvPr>
        </p:nvSpPr>
        <p:spPr>
          <a:xfrm>
            <a:off x="1686563" y="767073"/>
            <a:ext cx="84780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</a:pPr>
            <a:r>
              <a:rPr lang="ru-RU" sz="2800" b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Calibri"/>
                <a:sym typeface="Calibri"/>
              </a:rPr>
              <a:t>ГАПОУ «Альметьевский политехнический техникум»</a:t>
            </a:r>
            <a:endParaRPr b="1"/>
          </a:p>
        </p:txBody>
      </p:sp>
      <p:pic>
        <p:nvPicPr>
          <p:cNvPr id="2181" name="Google Shape;2181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89441" y="1937897"/>
            <a:ext cx="5352585" cy="34376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6" name="Google Shape;2186;p6"/>
          <p:cNvSpPr txBox="1">
            <a:spLocks noGrp="1"/>
          </p:cNvSpPr>
          <p:nvPr>
            <p:ph type="body" idx="1"/>
          </p:nvPr>
        </p:nvSpPr>
        <p:spPr>
          <a:xfrm>
            <a:off x="513475" y="1447800"/>
            <a:ext cx="6369900" cy="368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None/>
            </a:pPr>
            <a:r>
              <a:rPr lang="ru-RU" sz="2000">
                <a:solidFill>
                  <a:srgbClr val="000000"/>
                </a:solidFill>
                <a:latin typeface="Book Antiqua"/>
                <a:ea typeface="Book Antiqua"/>
                <a:cs typeface="Book Antiqua"/>
                <a:sym typeface="Book Antiqua"/>
              </a:rPr>
              <a:t>— изучение технической логики зарождения и развития  специальности «Информационные системы» в истории мира и России для выявления актуальных  направлений  развития данной специальности в 21 веке и выбора своего пути профессионального становления,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</a:pPr>
            <a:endParaRPr sz="2000">
              <a:solidFill>
                <a:srgbClr val="000000"/>
              </a:solidFill>
              <a:latin typeface="Book Antiqua"/>
              <a:ea typeface="Book Antiqua"/>
              <a:cs typeface="Book Antiqua"/>
              <a:sym typeface="Book Antiqua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None/>
            </a:pPr>
            <a:r>
              <a:rPr lang="ru-RU" sz="2000">
                <a:solidFill>
                  <a:srgbClr val="000000"/>
                </a:solidFill>
                <a:latin typeface="Book Antiqua"/>
                <a:ea typeface="Book Antiqua"/>
                <a:cs typeface="Book Antiqua"/>
                <a:sym typeface="Book Antiqua"/>
              </a:rPr>
              <a:t>— овладение общими и профессиональными компетенциями при выполнении работы.</a:t>
            </a:r>
            <a:endParaRPr/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</a:pPr>
            <a:endParaRPr sz="2000"/>
          </a:p>
        </p:txBody>
      </p:sp>
      <p:sp>
        <p:nvSpPr>
          <p:cNvPr id="2187" name="Google Shape;2187;p6"/>
          <p:cNvSpPr txBox="1">
            <a:spLocks noGrp="1"/>
          </p:cNvSpPr>
          <p:nvPr>
            <p:ph type="title" idx="2"/>
          </p:nvPr>
        </p:nvSpPr>
        <p:spPr>
          <a:xfrm>
            <a:off x="488075" y="491775"/>
            <a:ext cx="73893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</a:pPr>
            <a:r>
              <a:rPr lang="ru-RU" sz="3200" b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/>
                <a:ea typeface="Book Antiqua"/>
                <a:cs typeface="Book Antiqua"/>
                <a:sym typeface="Book Antiqua"/>
              </a:rPr>
              <a:t>Цели проекта</a:t>
            </a:r>
            <a:endParaRPr sz="3200"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2188" name="Google Shape;2188;p6"/>
          <p:cNvSpPr txBox="1">
            <a:spLocks noGrp="1"/>
          </p:cNvSpPr>
          <p:nvPr>
            <p:ph type="title"/>
          </p:nvPr>
        </p:nvSpPr>
        <p:spPr>
          <a:xfrm flipH="1">
            <a:off x="7952610" y="1953296"/>
            <a:ext cx="2844000" cy="296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</a:pPr>
            <a:r>
              <a:rPr lang="ru-RU"/>
              <a:t>ф</a:t>
            </a:r>
            <a:endParaRPr/>
          </a:p>
        </p:txBody>
      </p:sp>
      <p:pic>
        <p:nvPicPr>
          <p:cNvPr id="2189" name="Google Shape;2189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764121" y="1255275"/>
            <a:ext cx="5221040" cy="3487494"/>
          </a:xfrm>
          <a:prstGeom prst="rect">
            <a:avLst/>
          </a:prstGeom>
          <a:noFill/>
          <a:ln>
            <a:noFill/>
          </a:ln>
        </p:spPr>
      </p:pic>
      <p:sp>
        <p:nvSpPr>
          <p:cNvPr id="2190" name="Google Shape;2190;p6"/>
          <p:cNvSpPr txBox="1"/>
          <p:nvPr/>
        </p:nvSpPr>
        <p:spPr>
          <a:xfrm>
            <a:off x="513475" y="5628767"/>
            <a:ext cx="11148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0" i="0" u="none" strike="noStrike" cap="none">
                <a:solidFill>
                  <a:srgbClr val="000000"/>
                </a:solidFill>
                <a:latin typeface="Book Antiqua"/>
                <a:ea typeface="Book Antiqua"/>
                <a:cs typeface="Book Antiqua"/>
                <a:sym typeface="Book Antiqua"/>
              </a:rPr>
              <a:t>мы соединили историю технологию, получили готовый продукт : сайт и инфографику</a:t>
            </a:r>
            <a:endParaRPr sz="2000" b="0" i="0" u="none" strike="noStrike" cap="none">
              <a:solidFill>
                <a:srgbClr val="000000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9" name="Google Shape;2259;p1"/>
          <p:cNvSpPr txBox="1">
            <a:spLocks noGrp="1"/>
          </p:cNvSpPr>
          <p:nvPr>
            <p:ph type="title"/>
          </p:nvPr>
        </p:nvSpPr>
        <p:spPr>
          <a:xfrm>
            <a:off x="907366" y="75019"/>
            <a:ext cx="8492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</a:pPr>
            <a:r>
              <a:rPr lang="ru-RU" sz="3600" b="1">
                <a:solidFill>
                  <a:schemeClr val="dk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/>
                <a:ea typeface="Book Antiqua"/>
                <a:cs typeface="Book Antiqua"/>
                <a:sym typeface="Book Antiqua"/>
              </a:rPr>
              <a:t>Продукт проекта</a:t>
            </a:r>
            <a:endParaRPr/>
          </a:p>
        </p:txBody>
      </p:sp>
      <p:sp>
        <p:nvSpPr>
          <p:cNvPr id="2260" name="Google Shape;2260;p1"/>
          <p:cNvSpPr txBox="1">
            <a:spLocks noGrp="1"/>
          </p:cNvSpPr>
          <p:nvPr>
            <p:ph type="body" idx="1"/>
          </p:nvPr>
        </p:nvSpPr>
        <p:spPr>
          <a:xfrm>
            <a:off x="853000" y="2101751"/>
            <a:ext cx="6096300" cy="34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457200" lvl="0" indent="-22860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</a:pPr>
            <a:endParaRPr/>
          </a:p>
        </p:txBody>
      </p:sp>
      <p:pic>
        <p:nvPicPr>
          <p:cNvPr id="2261" name="Google Shape;2261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07366" y="1069144"/>
            <a:ext cx="8001610" cy="56543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2" name="Google Shape;2202;p8"/>
          <p:cNvSpPr txBox="1">
            <a:spLocks noGrp="1"/>
          </p:cNvSpPr>
          <p:nvPr>
            <p:ph type="title"/>
          </p:nvPr>
        </p:nvSpPr>
        <p:spPr>
          <a:xfrm>
            <a:off x="365560" y="0"/>
            <a:ext cx="7985700" cy="56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</a:pPr>
            <a:r>
              <a:rPr lang="ru-RU" sz="3600" b="1">
                <a:solidFill>
                  <a:schemeClr val="dk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/>
                <a:ea typeface="Book Antiqua"/>
                <a:cs typeface="Book Antiqua"/>
                <a:sym typeface="Book Antiqua"/>
              </a:rPr>
              <a:t>Продукт</a:t>
            </a:r>
            <a:r>
              <a:rPr lang="ru-RU" b="1">
                <a:solidFill>
                  <a:schemeClr val="dk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/>
                <a:ea typeface="Book Antiqua"/>
                <a:cs typeface="Book Antiqua"/>
                <a:sym typeface="Book Antiqua"/>
              </a:rPr>
              <a:t> </a:t>
            </a:r>
            <a:r>
              <a:rPr lang="ru-RU" sz="3600" b="1">
                <a:solidFill>
                  <a:schemeClr val="dk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/>
                <a:ea typeface="Book Antiqua"/>
                <a:cs typeface="Book Antiqua"/>
                <a:sym typeface="Book Antiqua"/>
              </a:rPr>
              <a:t>проекта</a:t>
            </a:r>
            <a:endParaRPr/>
          </a:p>
        </p:txBody>
      </p:sp>
      <p:sp>
        <p:nvSpPr>
          <p:cNvPr id="2203" name="Google Shape;2203;p8"/>
          <p:cNvSpPr txBox="1">
            <a:spLocks noGrp="1"/>
          </p:cNvSpPr>
          <p:nvPr>
            <p:ph type="body" idx="1"/>
          </p:nvPr>
        </p:nvSpPr>
        <p:spPr>
          <a:xfrm>
            <a:off x="2040519" y="2700446"/>
            <a:ext cx="5322600" cy="223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457200" lvl="0" indent="-22860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</a:pPr>
            <a:endParaRPr/>
          </a:p>
        </p:txBody>
      </p:sp>
      <p:pic>
        <p:nvPicPr>
          <p:cNvPr id="2204" name="Google Shape;2204;p8"/>
          <p:cNvPicPr preferRelativeResize="0"/>
          <p:nvPr/>
        </p:nvPicPr>
        <p:blipFill rotWithShape="1">
          <a:blip r:embed="rId3">
            <a:alphaModFix/>
          </a:blip>
          <a:srcRect t="9965" r="931" b="3827"/>
          <a:stretch/>
        </p:blipFill>
        <p:spPr>
          <a:xfrm>
            <a:off x="365560" y="1174563"/>
            <a:ext cx="10802909" cy="52876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9" name="Google Shape;2209;p9"/>
          <p:cNvSpPr txBox="1">
            <a:spLocks noGrp="1"/>
          </p:cNvSpPr>
          <p:nvPr>
            <p:ph type="title"/>
          </p:nvPr>
        </p:nvSpPr>
        <p:spPr>
          <a:xfrm>
            <a:off x="531474" y="0"/>
            <a:ext cx="5322600" cy="13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</a:pPr>
            <a:r>
              <a:rPr lang="ru-RU" sz="3600" b="1">
                <a:solidFill>
                  <a:schemeClr val="dk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/>
                <a:ea typeface="Book Antiqua"/>
                <a:cs typeface="Book Antiqua"/>
                <a:sym typeface="Book Antiqua"/>
              </a:rPr>
              <a:t>Продукт проекта</a:t>
            </a:r>
            <a:endParaRPr/>
          </a:p>
        </p:txBody>
      </p:sp>
      <p:sp>
        <p:nvSpPr>
          <p:cNvPr id="2210" name="Google Shape;2210;p9"/>
          <p:cNvSpPr txBox="1">
            <a:spLocks noGrp="1"/>
          </p:cNvSpPr>
          <p:nvPr>
            <p:ph type="body" idx="1"/>
          </p:nvPr>
        </p:nvSpPr>
        <p:spPr>
          <a:xfrm>
            <a:off x="1517112" y="1933197"/>
            <a:ext cx="5322600" cy="223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10795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</a:pPr>
            <a:endParaRPr/>
          </a:p>
        </p:txBody>
      </p:sp>
      <p:pic>
        <p:nvPicPr>
          <p:cNvPr id="2211" name="Google Shape;2211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2644" y="1085727"/>
            <a:ext cx="10207443" cy="55120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1" name="Google Shape;2241;p1"/>
          <p:cNvSpPr txBox="1">
            <a:spLocks noGrp="1"/>
          </p:cNvSpPr>
          <p:nvPr>
            <p:ph type="subTitle" idx="1"/>
          </p:nvPr>
        </p:nvSpPr>
        <p:spPr>
          <a:xfrm>
            <a:off x="901497" y="950347"/>
            <a:ext cx="49611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45720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rPr lang="ru-RU" sz="2400" dirty="0">
                <a:latin typeface="Book Antiqua"/>
                <a:ea typeface="Book Antiqua"/>
                <a:cs typeface="Book Antiqua"/>
                <a:sym typeface="Book Antiqua"/>
              </a:rPr>
              <a:t>Научная значимость</a:t>
            </a:r>
            <a:endParaRPr dirty="0"/>
          </a:p>
        </p:txBody>
      </p:sp>
      <p:sp>
        <p:nvSpPr>
          <p:cNvPr id="2242" name="Google Shape;2242;p1"/>
          <p:cNvSpPr txBox="1">
            <a:spLocks noGrp="1"/>
          </p:cNvSpPr>
          <p:nvPr>
            <p:ph type="subTitle" idx="2"/>
          </p:nvPr>
        </p:nvSpPr>
        <p:spPr>
          <a:xfrm>
            <a:off x="6464303" y="959639"/>
            <a:ext cx="4960800" cy="26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45720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rPr lang="ru-RU" sz="2400">
                <a:latin typeface="Book Antiqua"/>
                <a:ea typeface="Book Antiqua"/>
                <a:cs typeface="Book Antiqua"/>
                <a:sym typeface="Book Antiqua"/>
              </a:rPr>
              <a:t>Практическая значимость</a:t>
            </a:r>
            <a:endParaRPr/>
          </a:p>
        </p:txBody>
      </p:sp>
      <p:sp>
        <p:nvSpPr>
          <p:cNvPr id="2243" name="Google Shape;2243;p1"/>
          <p:cNvSpPr txBox="1">
            <a:spLocks noGrp="1"/>
          </p:cNvSpPr>
          <p:nvPr>
            <p:ph type="title"/>
          </p:nvPr>
        </p:nvSpPr>
        <p:spPr>
          <a:xfrm>
            <a:off x="820050" y="451800"/>
            <a:ext cx="10552200" cy="14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</a:pPr>
            <a:r>
              <a:rPr lang="ru-RU" sz="2800" b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/>
                <a:ea typeface="Book Antiqua"/>
                <a:cs typeface="Book Antiqua"/>
                <a:sym typeface="Book Antiqua"/>
              </a:rPr>
              <a:t>Научная и практическая значимость проекта</a:t>
            </a:r>
            <a:endParaRPr sz="2800" b="1"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2244" name="Google Shape;2244;p1"/>
          <p:cNvSpPr txBox="1">
            <a:spLocks noGrp="1"/>
          </p:cNvSpPr>
          <p:nvPr>
            <p:ph type="body" idx="3"/>
          </p:nvPr>
        </p:nvSpPr>
        <p:spPr>
          <a:xfrm>
            <a:off x="618279" y="1384019"/>
            <a:ext cx="4961100" cy="3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1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</a:pPr>
            <a:r>
              <a:rPr lang="ru-RU" sz="2000" dirty="0">
                <a:latin typeface="Book Antiqua"/>
                <a:ea typeface="Book Antiqua"/>
                <a:cs typeface="Book Antiqua"/>
                <a:sym typeface="Book Antiqua"/>
              </a:rPr>
              <a:t>Б</a:t>
            </a:r>
            <a:r>
              <a:rPr lang="ru-RU" sz="2000" dirty="0">
                <a:solidFill>
                  <a:srgbClr val="000000"/>
                </a:solidFill>
                <a:latin typeface="Book Antiqua"/>
                <a:ea typeface="Book Antiqua"/>
                <a:cs typeface="Book Antiqua"/>
                <a:sym typeface="Book Antiqua"/>
              </a:rPr>
              <a:t>ыла проанализирована научная и учебная литература: </a:t>
            </a:r>
            <a:endParaRPr sz="2000" dirty="0">
              <a:solidFill>
                <a:srgbClr val="000000"/>
              </a:solidFill>
              <a:latin typeface="Book Antiqua"/>
              <a:ea typeface="Book Antiqua"/>
              <a:cs typeface="Book Antiqua"/>
              <a:sym typeface="Book Antiqua"/>
            </a:endParaRPr>
          </a:p>
          <a:p>
            <a:pPr marL="0" lvl="1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None/>
            </a:pPr>
            <a:r>
              <a:rPr lang="ru-RU" sz="2000" dirty="0">
                <a:solidFill>
                  <a:srgbClr val="000000"/>
                </a:solidFill>
                <a:latin typeface="Book Antiqua"/>
                <a:ea typeface="Book Antiqua"/>
                <a:cs typeface="Book Antiqua"/>
                <a:sym typeface="Book Antiqua"/>
              </a:rPr>
              <a:t>- 13.05.2016, </a:t>
            </a:r>
            <a:r>
              <a:rPr lang="ru-RU" sz="2000" dirty="0" err="1">
                <a:solidFill>
                  <a:srgbClr val="000000"/>
                </a:solidFill>
                <a:latin typeface="Book Antiqua"/>
                <a:ea typeface="Book Antiqua"/>
                <a:cs typeface="Book Antiqua"/>
                <a:sym typeface="Book Antiqua"/>
              </a:rPr>
              <a:t>robogeeg</a:t>
            </a:r>
            <a:r>
              <a:rPr lang="ru-RU" sz="2000" dirty="0">
                <a:solidFill>
                  <a:srgbClr val="000000"/>
                </a:solidFill>
                <a:latin typeface="Book Antiqua"/>
                <a:ea typeface="Book Antiqua"/>
                <a:cs typeface="Book Antiqua"/>
                <a:sym typeface="Book Antiqua"/>
              </a:rPr>
              <a:t>, https://robogeek.ru/interesnoe-o-robotah/pervyi-v-mire-govoryaschii-i-hodyaschii-robot-erik-mozhet-vernutsya-k-zhizni</a:t>
            </a:r>
            <a:endParaRPr sz="2000" dirty="0">
              <a:solidFill>
                <a:srgbClr val="000000"/>
              </a:solidFill>
              <a:latin typeface="Book Antiqua"/>
              <a:ea typeface="Book Antiqua"/>
              <a:cs typeface="Book Antiqua"/>
              <a:sym typeface="Book Antiqua"/>
            </a:endParaRPr>
          </a:p>
          <a:p>
            <a:pPr marL="0" lvl="1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None/>
            </a:pPr>
            <a:r>
              <a:rPr lang="ru-RU" sz="2000" dirty="0">
                <a:solidFill>
                  <a:srgbClr val="000000"/>
                </a:solidFill>
                <a:latin typeface="Book Antiqua"/>
                <a:ea typeface="Book Antiqua"/>
                <a:cs typeface="Book Antiqua"/>
                <a:sym typeface="Book Antiqua"/>
              </a:rPr>
              <a:t>-Анастасия Коновалова,27.09.2020,История механических </a:t>
            </a:r>
            <a:r>
              <a:rPr lang="ru-RU" sz="2000" dirty="0" err="1">
                <a:solidFill>
                  <a:srgbClr val="000000"/>
                </a:solidFill>
                <a:latin typeface="Book Antiqua"/>
                <a:ea typeface="Book Antiqua"/>
                <a:cs typeface="Book Antiqua"/>
                <a:sym typeface="Book Antiqua"/>
              </a:rPr>
              <a:t>кукол,</a:t>
            </a:r>
            <a:r>
              <a:rPr lang="ru-RU" sz="2000" u="sng" dirty="0" err="1">
                <a:solidFill>
                  <a:schemeClr val="hlink"/>
                </a:solidFill>
                <a:latin typeface="Book Antiqua"/>
                <a:ea typeface="Book Antiqua"/>
                <a:cs typeface="Book Antiqua"/>
                <a:sym typeface="Book Antiqua"/>
                <a:hlinkClick r:id="rId3"/>
              </a:rPr>
              <a:t>https</a:t>
            </a:r>
            <a:r>
              <a:rPr lang="ru-RU" sz="2000" u="sng" dirty="0">
                <a:solidFill>
                  <a:schemeClr val="hlink"/>
                </a:solidFill>
                <a:latin typeface="Book Antiqua"/>
                <a:ea typeface="Book Antiqua"/>
                <a:cs typeface="Book Antiqua"/>
                <a:sym typeface="Book Antiqua"/>
                <a:hlinkClick r:id="rId3"/>
              </a:rPr>
              <a:t>://myhandbook.ru/</a:t>
            </a:r>
            <a:r>
              <a:rPr lang="ru-RU" sz="2000" u="sng" dirty="0" err="1">
                <a:solidFill>
                  <a:schemeClr val="hlink"/>
                </a:solidFill>
                <a:latin typeface="Book Antiqua"/>
                <a:ea typeface="Book Antiqua"/>
                <a:cs typeface="Book Antiqua"/>
                <a:sym typeface="Book Antiqua"/>
                <a:hlinkClick r:id="rId3"/>
              </a:rPr>
              <a:t>istoriya-mexanicheskix-kukol</a:t>
            </a:r>
            <a:r>
              <a:rPr lang="ru-RU" sz="2000" u="sng" dirty="0">
                <a:solidFill>
                  <a:schemeClr val="hlink"/>
                </a:solidFill>
                <a:latin typeface="Book Antiqua"/>
                <a:ea typeface="Book Antiqua"/>
                <a:cs typeface="Book Antiqua"/>
                <a:sym typeface="Book Antiqua"/>
                <a:hlinkClick r:id="rId3"/>
              </a:rPr>
              <a:t>/</a:t>
            </a:r>
            <a:r>
              <a:rPr lang="ru-RU" sz="2000" dirty="0">
                <a:solidFill>
                  <a:srgbClr val="000000"/>
                </a:solidFill>
                <a:latin typeface="Book Antiqua"/>
                <a:ea typeface="Book Antiqua"/>
                <a:cs typeface="Book Antiqua"/>
                <a:sym typeface="Book Antiqua"/>
              </a:rPr>
              <a:t> </a:t>
            </a:r>
            <a:endParaRPr sz="2000" dirty="0">
              <a:solidFill>
                <a:srgbClr val="000000"/>
              </a:solidFill>
              <a:latin typeface="Book Antiqua"/>
              <a:ea typeface="Book Antiqua"/>
              <a:cs typeface="Book Antiqua"/>
              <a:sym typeface="Book Antiqua"/>
            </a:endParaRPr>
          </a:p>
          <a:p>
            <a:pPr marL="0" lvl="1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None/>
            </a:pPr>
            <a:r>
              <a:rPr lang="ru-RU" sz="2000" dirty="0">
                <a:solidFill>
                  <a:srgbClr val="000000"/>
                </a:solidFill>
                <a:latin typeface="Book Antiqua"/>
                <a:ea typeface="Book Antiqua"/>
                <a:cs typeface="Book Antiqua"/>
                <a:sym typeface="Book Antiqua"/>
              </a:rPr>
              <a:t>-Говорова Екатерина Александровна, 15.10.2020 , Создание  колесного робота,, https://infourok.ru/user/govorova-ekaterina-aleksandrovna</a:t>
            </a:r>
            <a:endParaRPr dirty="0"/>
          </a:p>
          <a:p>
            <a:pPr marL="0" lvl="1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</a:pPr>
            <a:endParaRPr sz="2000" dirty="0">
              <a:solidFill>
                <a:srgbClr val="000000"/>
              </a:solidFill>
              <a:latin typeface="Book Antiqua"/>
              <a:ea typeface="Book Antiqua"/>
              <a:cs typeface="Book Antiqua"/>
              <a:sym typeface="Book Antiqua"/>
            </a:endParaRPr>
          </a:p>
          <a:p>
            <a:pPr marL="0" lvl="1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</a:pPr>
            <a:endParaRPr sz="2000" dirty="0">
              <a:solidFill>
                <a:srgbClr val="000000"/>
              </a:solidFill>
              <a:latin typeface="Book Antiqua"/>
              <a:ea typeface="Book Antiqua"/>
              <a:cs typeface="Book Antiqua"/>
              <a:sym typeface="Book Antiqua"/>
            </a:endParaRPr>
          </a:p>
          <a:p>
            <a:pPr marL="0" lvl="1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</a:pPr>
            <a:endParaRPr sz="2000" dirty="0">
              <a:solidFill>
                <a:srgbClr val="000000"/>
              </a:solidFill>
              <a:latin typeface="Book Antiqua"/>
              <a:ea typeface="Book Antiqua"/>
              <a:cs typeface="Book Antiqua"/>
              <a:sym typeface="Book Antiqua"/>
            </a:endParaRPr>
          </a:p>
          <a:p>
            <a:pPr marL="10795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</a:pPr>
            <a:endParaRPr sz="2000" dirty="0"/>
          </a:p>
        </p:txBody>
      </p:sp>
      <p:sp>
        <p:nvSpPr>
          <p:cNvPr id="2245" name="Google Shape;2245;p1"/>
          <p:cNvSpPr txBox="1">
            <a:spLocks noGrp="1"/>
          </p:cNvSpPr>
          <p:nvPr>
            <p:ph type="body" idx="4"/>
          </p:nvPr>
        </p:nvSpPr>
        <p:spPr>
          <a:xfrm>
            <a:off x="6464150" y="1907600"/>
            <a:ext cx="4961100" cy="3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</a:pPr>
            <a:r>
              <a:rPr lang="ru-RU" sz="1800">
                <a:solidFill>
                  <a:schemeClr val="dk2"/>
                </a:solidFill>
                <a:latin typeface="Book Antiqua"/>
                <a:ea typeface="Book Antiqua"/>
                <a:cs typeface="Book Antiqua"/>
                <a:sym typeface="Book Antiqua"/>
              </a:rPr>
              <a:t>1. Апробирован новый метод изучения истории через технический генезис</a:t>
            </a:r>
            <a:endParaRPr/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</a:pPr>
            <a:r>
              <a:rPr lang="ru-RU" sz="1800">
                <a:solidFill>
                  <a:schemeClr val="dk2"/>
                </a:solidFill>
                <a:latin typeface="Book Antiqua"/>
                <a:ea typeface="Book Antiqua"/>
                <a:cs typeface="Book Antiqua"/>
                <a:sym typeface="Book Antiqua"/>
              </a:rPr>
              <a:t> (</a:t>
            </a:r>
            <a:r>
              <a:rPr lang="ru-RU" sz="1800" i="1">
                <a:solidFill>
                  <a:schemeClr val="dk2"/>
                </a:solidFill>
                <a:latin typeface="Book Antiqua"/>
                <a:ea typeface="Book Antiqua"/>
                <a:cs typeface="Book Antiqua"/>
                <a:sym typeface="Book Antiqua"/>
              </a:rPr>
              <a:t> </a:t>
            </a:r>
            <a:r>
              <a:rPr lang="ru-RU" sz="1800">
                <a:solidFill>
                  <a:schemeClr val="dk2"/>
                </a:solidFill>
                <a:latin typeface="Book Antiqua"/>
                <a:ea typeface="Book Antiqua"/>
                <a:cs typeface="Book Antiqua"/>
                <a:sym typeface="Book Antiqua"/>
              </a:rPr>
              <a:t>в эпоху правления И. В. Сталина в России в 1959 году был создан первый промышленный робот Unimate Джорджа Дэвола)</a:t>
            </a:r>
            <a:endParaRPr/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</a:pPr>
            <a:endParaRPr sz="1800">
              <a:solidFill>
                <a:schemeClr val="dk2"/>
              </a:solidFill>
              <a:latin typeface="Book Antiqua"/>
              <a:ea typeface="Book Antiqua"/>
              <a:cs typeface="Book Antiqua"/>
              <a:sym typeface="Book Antiqua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</a:pPr>
            <a:r>
              <a:rPr lang="ru-RU" sz="1800">
                <a:solidFill>
                  <a:schemeClr val="dk2"/>
                </a:solidFill>
                <a:latin typeface="Book Antiqua"/>
                <a:ea typeface="Book Antiqua"/>
                <a:cs typeface="Book Antiqua"/>
                <a:sym typeface="Book Antiqua"/>
              </a:rPr>
              <a:t>2.  Созданы цифровые контенты и нарративы «новой природы», которые могут использоваться на учебных занятиях.</a:t>
            </a:r>
            <a:endParaRPr/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</a:pPr>
            <a:endParaRPr sz="1800">
              <a:solidFill>
                <a:schemeClr val="dk2"/>
              </a:solidFill>
              <a:latin typeface="Book Antiqua"/>
              <a:ea typeface="Book Antiqua"/>
              <a:cs typeface="Book Antiqua"/>
              <a:sym typeface="Book Antiqua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</a:pPr>
            <a:r>
              <a:rPr lang="ru-RU" sz="1800">
                <a:solidFill>
                  <a:schemeClr val="dk2"/>
                </a:solidFill>
                <a:latin typeface="Book Antiqua"/>
                <a:ea typeface="Book Antiqua"/>
                <a:cs typeface="Book Antiqua"/>
                <a:sym typeface="Book Antiqua"/>
              </a:rPr>
              <a:t>3. Нашу инфографику и сайт можно применять на уроках и при изучении данных тем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5" name="Google Shape;2225;p11"/>
          <p:cNvSpPr txBox="1">
            <a:spLocks noGrp="1"/>
          </p:cNvSpPr>
          <p:nvPr>
            <p:ph type="subTitle" idx="1"/>
          </p:nvPr>
        </p:nvSpPr>
        <p:spPr>
          <a:xfrm>
            <a:off x="873360" y="1813775"/>
            <a:ext cx="4961100" cy="7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45720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None/>
            </a:pPr>
            <a:r>
              <a:rPr lang="ru-RU" sz="2000" b="0">
                <a:solidFill>
                  <a:srgbClr val="000000"/>
                </a:solidFill>
                <a:latin typeface="Book Antiqua"/>
                <a:ea typeface="Book Antiqua"/>
                <a:cs typeface="Book Antiqua"/>
                <a:sym typeface="Book Antiqua"/>
              </a:rPr>
              <a:t>Общие компетенции</a:t>
            </a:r>
            <a:endParaRPr/>
          </a:p>
          <a:p>
            <a:pPr marL="45720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None/>
            </a:pPr>
            <a:r>
              <a:rPr lang="ru-RU" sz="2000" b="0">
                <a:solidFill>
                  <a:srgbClr val="000000"/>
                </a:solidFill>
                <a:latin typeface="Book Antiqua"/>
                <a:ea typeface="Book Antiqua"/>
                <a:cs typeface="Book Antiqua"/>
                <a:sym typeface="Book Antiqua"/>
              </a:rPr>
              <a:t>(Soft skills) </a:t>
            </a:r>
            <a:endParaRPr/>
          </a:p>
          <a:p>
            <a:pPr marL="45720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</a:pPr>
            <a:endParaRPr/>
          </a:p>
        </p:txBody>
      </p:sp>
      <p:sp>
        <p:nvSpPr>
          <p:cNvPr id="2226" name="Google Shape;2226;p11"/>
          <p:cNvSpPr txBox="1">
            <a:spLocks noGrp="1"/>
          </p:cNvSpPr>
          <p:nvPr>
            <p:ph type="subTitle" idx="2"/>
          </p:nvPr>
        </p:nvSpPr>
        <p:spPr>
          <a:xfrm>
            <a:off x="6464155" y="1813775"/>
            <a:ext cx="4960800" cy="7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</a:pPr>
            <a:r>
              <a:rPr lang="ru-RU" sz="2000" b="0">
                <a:solidFill>
                  <a:schemeClr val="dk2"/>
                </a:solidFill>
                <a:latin typeface="Book Antiqua"/>
                <a:ea typeface="Book Antiqua"/>
                <a:cs typeface="Book Antiqua"/>
                <a:sym typeface="Book Antiqua"/>
              </a:rPr>
              <a:t>Профессиональные компетенции</a:t>
            </a:r>
            <a:endParaRPr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</a:pPr>
            <a:r>
              <a:rPr lang="ru-RU" sz="2000" b="0">
                <a:solidFill>
                  <a:schemeClr val="dk2"/>
                </a:solidFill>
                <a:latin typeface="Book Antiqua"/>
                <a:ea typeface="Book Antiqua"/>
                <a:cs typeface="Book Antiqua"/>
                <a:sym typeface="Book Antiqua"/>
              </a:rPr>
              <a:t>(WorldSkills, Hard skills)</a:t>
            </a:r>
            <a:endParaRPr sz="2000">
              <a:solidFill>
                <a:schemeClr val="dk2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2227" name="Google Shape;2227;p11"/>
          <p:cNvSpPr txBox="1">
            <a:spLocks noGrp="1"/>
          </p:cNvSpPr>
          <p:nvPr>
            <p:ph type="title"/>
          </p:nvPr>
        </p:nvSpPr>
        <p:spPr>
          <a:xfrm>
            <a:off x="873350" y="836300"/>
            <a:ext cx="105519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</a:pPr>
            <a:r>
              <a:rPr lang="ru-RU" sz="2800" b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/>
                <a:ea typeface="Book Antiqua"/>
                <a:cs typeface="Book Antiqua"/>
                <a:sym typeface="Book Antiqua"/>
              </a:rPr>
              <a:t>Сформированность компетенций  в рамках Проекта</a:t>
            </a:r>
            <a:endParaRPr sz="2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2228" name="Google Shape;2228;p11"/>
          <p:cNvSpPr txBox="1">
            <a:spLocks noGrp="1"/>
          </p:cNvSpPr>
          <p:nvPr>
            <p:ph type="body" idx="3"/>
          </p:nvPr>
        </p:nvSpPr>
        <p:spPr>
          <a:xfrm>
            <a:off x="873350" y="2750800"/>
            <a:ext cx="4960800" cy="311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10795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</a:pPr>
            <a:r>
              <a:rPr lang="ru-RU" sz="2000">
                <a:latin typeface="Book Antiqua"/>
                <a:ea typeface="Book Antiqua"/>
                <a:cs typeface="Book Antiqua"/>
                <a:sym typeface="Book Antiqua"/>
              </a:rPr>
              <a:t>● При выполнении работы, мы освоили такие общие компетенции как работа в команде, умение работать по дедлайнам, умение распределять роли.</a:t>
            </a:r>
            <a:r>
              <a:rPr lang="ru-RU"/>
              <a:t>  </a:t>
            </a:r>
            <a:endParaRPr/>
          </a:p>
        </p:txBody>
      </p:sp>
      <p:sp>
        <p:nvSpPr>
          <p:cNvPr id="2229" name="Google Shape;2229;p11"/>
          <p:cNvSpPr txBox="1">
            <a:spLocks noGrp="1"/>
          </p:cNvSpPr>
          <p:nvPr>
            <p:ph type="body" idx="4"/>
          </p:nvPr>
        </p:nvSpPr>
        <p:spPr>
          <a:xfrm>
            <a:off x="6464146" y="2739050"/>
            <a:ext cx="4961100" cy="311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10795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</a:pPr>
            <a:r>
              <a:rPr lang="ru-RU">
                <a:latin typeface="Calibri"/>
                <a:ea typeface="Calibri"/>
                <a:cs typeface="Calibri"/>
                <a:sym typeface="Calibri"/>
              </a:rPr>
              <a:t>● </a:t>
            </a:r>
            <a:r>
              <a:rPr lang="ru-RU" sz="2000">
                <a:latin typeface="Book Antiqua"/>
                <a:ea typeface="Book Antiqua"/>
                <a:cs typeface="Book Antiqua"/>
                <a:sym typeface="Book Antiqua"/>
              </a:rPr>
              <a:t>Выполняя работу, мы освоили такие навыки нашей профессии как работа в текстовом редакторе Microsoft Word,  работа с кодом HTML, CSS а так же JS (Java Script) 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7" name="Google Shape;2247;p2"/>
          <p:cNvSpPr txBox="1">
            <a:spLocks noGrp="1"/>
          </p:cNvSpPr>
          <p:nvPr>
            <p:ph type="subTitle" idx="1"/>
          </p:nvPr>
        </p:nvSpPr>
        <p:spPr>
          <a:xfrm>
            <a:off x="873360" y="1813775"/>
            <a:ext cx="4961100" cy="7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45720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rPr lang="ru-RU" sz="2000">
                <a:latin typeface="Book Antiqua"/>
                <a:ea typeface="Book Antiqua"/>
                <a:cs typeface="Book Antiqua"/>
                <a:sym typeface="Book Antiqua"/>
              </a:rPr>
              <a:t>Мы гордимся..</a:t>
            </a:r>
            <a:endParaRPr/>
          </a:p>
        </p:txBody>
      </p:sp>
      <p:sp>
        <p:nvSpPr>
          <p:cNvPr id="2248" name="Google Shape;2248;p2"/>
          <p:cNvSpPr txBox="1">
            <a:spLocks noGrp="1"/>
          </p:cNvSpPr>
          <p:nvPr>
            <p:ph type="subTitle" idx="2"/>
          </p:nvPr>
        </p:nvSpPr>
        <p:spPr>
          <a:xfrm>
            <a:off x="6464155" y="1813775"/>
            <a:ext cx="4960800" cy="7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45720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rPr lang="ru-RU" sz="2000">
                <a:latin typeface="Book Antiqua"/>
                <a:ea typeface="Book Antiqua"/>
                <a:cs typeface="Book Antiqua"/>
                <a:sym typeface="Book Antiqua"/>
              </a:rPr>
              <a:t>Есть над чем поработать..</a:t>
            </a:r>
            <a:endParaRPr/>
          </a:p>
        </p:txBody>
      </p:sp>
      <p:sp>
        <p:nvSpPr>
          <p:cNvPr id="2249" name="Google Shape;2249;p2"/>
          <p:cNvSpPr txBox="1">
            <a:spLocks noGrp="1"/>
          </p:cNvSpPr>
          <p:nvPr>
            <p:ph type="title"/>
          </p:nvPr>
        </p:nvSpPr>
        <p:spPr>
          <a:xfrm>
            <a:off x="873350" y="836300"/>
            <a:ext cx="105519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</a:pPr>
            <a:r>
              <a:rPr lang="ru-RU" sz="2800" b="1">
                <a:solidFill>
                  <a:schemeClr val="dk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/>
                <a:ea typeface="Book Antiqua"/>
                <a:cs typeface="Book Antiqua"/>
                <a:sym typeface="Book Antiqua"/>
              </a:rPr>
              <a:t>Рефлексия</a:t>
            </a:r>
            <a:endParaRPr/>
          </a:p>
        </p:txBody>
      </p:sp>
      <p:sp>
        <p:nvSpPr>
          <p:cNvPr id="2250" name="Google Shape;2250;p2"/>
          <p:cNvSpPr txBox="1">
            <a:spLocks noGrp="1"/>
          </p:cNvSpPr>
          <p:nvPr>
            <p:ph type="body" idx="3"/>
          </p:nvPr>
        </p:nvSpPr>
        <p:spPr>
          <a:xfrm>
            <a:off x="873350" y="2750800"/>
            <a:ext cx="4960800" cy="311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10795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</a:pPr>
            <a:r>
              <a:rPr lang="ru-RU" sz="2000">
                <a:latin typeface="Calibri"/>
                <a:ea typeface="Calibri"/>
                <a:cs typeface="Calibri"/>
                <a:sym typeface="Calibri"/>
              </a:rPr>
              <a:t>● </a:t>
            </a:r>
            <a:r>
              <a:rPr lang="ru-RU" sz="2000">
                <a:latin typeface="Book Antiqua"/>
                <a:ea typeface="Book Antiqua"/>
                <a:cs typeface="Book Antiqua"/>
                <a:sym typeface="Book Antiqua"/>
              </a:rPr>
              <a:t>При работе над проектом нам понравилась атмосфера и обстановка при которой мы создавали сайт</a:t>
            </a:r>
            <a:endParaRPr/>
          </a:p>
          <a:p>
            <a:pPr marL="10795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</a:pPr>
            <a:r>
              <a:rPr lang="ru-RU" sz="2000">
                <a:latin typeface="Book Antiqua"/>
                <a:ea typeface="Book Antiqua"/>
                <a:cs typeface="Book Antiqua"/>
                <a:sym typeface="Book Antiqua"/>
              </a:rPr>
              <a:t>● проделанной работе мы бы поставили высший балл</a:t>
            </a:r>
            <a:endParaRPr/>
          </a:p>
        </p:txBody>
      </p:sp>
      <p:sp>
        <p:nvSpPr>
          <p:cNvPr id="2251" name="Google Shape;2251;p2"/>
          <p:cNvSpPr txBox="1">
            <a:spLocks noGrp="1"/>
          </p:cNvSpPr>
          <p:nvPr>
            <p:ph type="body" idx="4"/>
          </p:nvPr>
        </p:nvSpPr>
        <p:spPr>
          <a:xfrm>
            <a:off x="6464146" y="2739050"/>
            <a:ext cx="4961100" cy="311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45720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ru-RU" sz="2000">
                <a:latin typeface="Book Antiqua"/>
                <a:ea typeface="Book Antiqua"/>
                <a:cs typeface="Book Antiqua"/>
                <a:sym typeface="Book Antiqua"/>
              </a:rPr>
              <a:t>Большинству участников команды было тяжело сдать все работы во время, наш коллектив пережил ссоры.Нам нужно поработать над комуникации в команде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lidesMania · Harlow">
  <a:themeElements>
    <a:clrScheme name="Simple Light">
      <a:dk1>
        <a:srgbClr val="E2D7D3"/>
      </a:dk1>
      <a:lt1>
        <a:srgbClr val="BC9E92"/>
      </a:lt1>
      <a:dk2>
        <a:srgbClr val="171717"/>
      </a:dk2>
      <a:lt2>
        <a:srgbClr val="E2D7D3"/>
      </a:lt2>
      <a:accent1>
        <a:srgbClr val="593A37"/>
      </a:accent1>
      <a:accent2>
        <a:srgbClr val="AF8F82"/>
      </a:accent2>
      <a:accent3>
        <a:srgbClr val="CDC2BE"/>
      </a:accent3>
      <a:accent4>
        <a:srgbClr val="FFFFFF"/>
      </a:accent4>
      <a:accent5>
        <a:srgbClr val="FFFFFF"/>
      </a:accent5>
      <a:accent6>
        <a:srgbClr val="FFFFFF"/>
      </a:accent6>
      <a:hlink>
        <a:srgbClr val="4E3B3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356</Words>
  <Application>Microsoft Office PowerPoint</Application>
  <PresentationFormat>Произвольный</PresentationFormat>
  <Paragraphs>51</Paragraphs>
  <Slides>8</Slides>
  <Notes>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SlidesMania · Harlow</vt:lpstr>
      <vt:lpstr>Фото команды</vt:lpstr>
      <vt:lpstr>Цели проекта</vt:lpstr>
      <vt:lpstr>Продукт проекта</vt:lpstr>
      <vt:lpstr>Продукт проекта</vt:lpstr>
      <vt:lpstr>Продукт проекта</vt:lpstr>
      <vt:lpstr>Научная и практическая значимость проекта</vt:lpstr>
      <vt:lpstr>Сформированность компетенций  в рамках Проекта</vt:lpstr>
      <vt:lpstr>Рефлексия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Фото команды</dc:title>
  <cp:lastModifiedBy>Пользователь</cp:lastModifiedBy>
  <cp:revision>2</cp:revision>
  <dcterms:modified xsi:type="dcterms:W3CDTF">2022-12-04T20:28:11Z</dcterms:modified>
</cp:coreProperties>
</file>